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0.41767068273092373</c:v>
                </c:pt>
                <c:pt idx="1">
                  <c:v>0.55823293172690758</c:v>
                </c:pt>
                <c:pt idx="2">
                  <c:v>4.0160642570281121E-3</c:v>
                </c:pt>
                <c:pt idx="3">
                  <c:v>2.0080321285140559E-2</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0.81278538812785384</c:v>
                </c:pt>
                <c:pt idx="1">
                  <c:v>0.18721461187214611</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0.1124497991967871</c:v>
                </c:pt>
                <c:pt idx="1">
                  <c:v>0.13253012048192769</c:v>
                </c:pt>
                <c:pt idx="2">
                  <c:v>0.26907630522088349</c:v>
                </c:pt>
                <c:pt idx="3">
                  <c:v>0.4859437751004016</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0.53413654618473894</c:v>
                </c:pt>
                <c:pt idx="1">
                  <c:v>7.2289156626506021E-2</c:v>
                </c:pt>
                <c:pt idx="2">
                  <c:v>8.8353413654618476E-2</c:v>
                </c:pt>
                <c:pt idx="3">
                  <c:v>0.20883534136546189</c:v>
                </c:pt>
                <c:pt idx="4">
                  <c:v>3.212851405622489E-2</c:v>
                </c:pt>
                <c:pt idx="5">
                  <c:v>6.4257028112449793E-2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0.18930041152263369</c:v>
                </c:pt>
                <c:pt idx="1">
                  <c:v>8.23045267489712E-3</c:v>
                </c:pt>
                <c:pt idx="2">
                  <c:v>0.53086419753086422</c:v>
                </c:pt>
                <c:pt idx="3">
                  <c:v>1.234567901234568E-2</c:v>
                </c:pt>
                <c:pt idx="4">
                  <c:v>2.8806584362139918E-2</c:v>
                </c:pt>
                <c:pt idx="5">
                  <c:v>9.4650205761316872E-2</c:v>
                </c:pt>
                <c:pt idx="6">
                  <c:v>1.646090534979424E-2</c:v>
                </c:pt>
                <c:pt idx="7">
                  <c:v>5.3497942386831282E-2</c:v>
                </c:pt>
                <c:pt idx="8">
                  <c:v>6.584362139917696E-2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3" formatCode="0">
                  <c:v>36</c:v>
                </c:pt>
                <c:pt idx="4" formatCode="0">
                  <c:v>5</c:v>
                </c:pt>
                <c:pt idx="5" formatCode="0">
                  <c:v>7</c:v>
                </c:pt>
                <c:pt idx="6" formatCode="0">
                  <c:v>1</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General"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1">
                  <c:v>41</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6.4883246756879149</c:v>
                </c:pt>
                <c:pt idx="1">
                  <c:v>5.1112299992683541</c:v>
                </c:pt>
                <c:pt idx="2">
                  <c:v>5.4450461772068524</c:v>
                </c:pt>
                <c:pt idx="3" formatCode="General">
                  <c:v>5.981090149062859</c:v>
                </c:pt>
                <c:pt idx="4">
                  <c:v>7.3093349475131708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7.8723268219443092</c:v>
                </c:pt>
                <c:pt idx="1">
                  <c:v>6.3007860953062638</c:v>
                </c:pt>
                <c:pt idx="2">
                  <c:v>6.4655850303107192</c:v>
                </c:pt>
                <c:pt idx="3" formatCode="General">
                  <c:v>6.9467437999047208</c:v>
                </c:pt>
                <c:pt idx="4">
                  <c:v>8.2319565789914719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8.6568017401964976</c:v>
                </c:pt>
                <c:pt idx="1">
                  <c:v>9.0450591963300742</c:v>
                </c:pt>
                <c:pt idx="2">
                  <c:v>9.2641738531833351</c:v>
                </c:pt>
                <c:pt idx="3">
                  <c:v>6.9496796185128824</c:v>
                </c:pt>
                <c:pt idx="4">
                  <c:v>4.5761836767263704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8.4401685040398924</c:v>
                </c:pt>
                <c:pt idx="1">
                  <c:v>8.8892181336064997</c:v>
                </c:pt>
                <c:pt idx="2">
                  <c:v>9.1125653313527284</c:v>
                </c:pt>
                <c:pt idx="3">
                  <c:v>6.8350548756956853</c:v>
                </c:pt>
                <c:pt idx="4">
                  <c:v>4.503883593177469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Barking, Havering and Redbridge University Hospitals NHS Trust</c:v>
                </c:pt>
                <c:pt idx="1">
                  <c:v>London North West University Healthcare NHS Trust</c:v>
                </c:pt>
                <c:pt idx="2">
                  <c:v>Whittington Health NHS Trust</c:v>
                </c:pt>
                <c:pt idx="3">
                  <c:v>Chelsea And Westminster Hospital NHS Foundation Trust</c:v>
                </c:pt>
                <c:pt idx="4">
                  <c:v>Croydon Health Services NHS Trust</c:v>
                </c:pt>
              </c:strCache>
            </c:strRef>
          </c:cat>
          <c:val>
            <c:numRef>
              <c:f>Sheet1!$B$2:$B$6</c:f>
              <c:numCache>
                <c:formatCode>0.0</c:formatCode>
                <c:ptCount val="5"/>
                <c:pt idx="0">
                  <c:v>6.0594233376904008</c:v>
                </c:pt>
                <c:pt idx="1">
                  <c:v>6.4580665422620669</c:v>
                </c:pt>
                <c:pt idx="2">
                  <c:v>6.5103239232718373</c:v>
                </c:pt>
                <c:pt idx="3">
                  <c:v>6.5454874141233121</c:v>
                </c:pt>
                <c:pt idx="4">
                  <c:v>6.7427264130918578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Barking, Havering and Redbridge University Hospitals NHS Trust</c:v>
                </c:pt>
                <c:pt idx="1">
                  <c:v>London North West University Healthcare NHS Trust</c:v>
                </c:pt>
                <c:pt idx="2">
                  <c:v>Whittington Health NHS Trust</c:v>
                </c:pt>
                <c:pt idx="3">
                  <c:v>Chelsea And Westminster Hospital NHS Foundation Trust</c:v>
                </c:pt>
                <c:pt idx="4">
                  <c:v>Croydon Health Services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Royal National Orthopaedic Hospital NHS Trust</c:v>
                </c:pt>
                <c:pt idx="3">
                  <c:v>Imperial College Healthcare NHS Trust</c:v>
                </c:pt>
                <c:pt idx="4">
                  <c:v>Barts Health NHS Trust</c:v>
                </c:pt>
              </c:strCache>
            </c:strRef>
          </c:cat>
          <c:val>
            <c:numRef>
              <c:f>Sheet1!$B$2:$B$6</c:f>
              <c:numCache>
                <c:formatCode>0.0</c:formatCode>
                <c:ptCount val="5"/>
                <c:pt idx="0">
                  <c:v>9.0391569040693298</c:v>
                </c:pt>
                <c:pt idx="1">
                  <c:v>7.8853284126375769</c:v>
                </c:pt>
                <c:pt idx="2">
                  <c:v>7.8703304095193332</c:v>
                </c:pt>
                <c:pt idx="3">
                  <c:v>7.4612493664497883</c:v>
                </c:pt>
                <c:pt idx="4">
                  <c:v>7.4388922133912461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Royal National Orthopaedic Hospital NHS Trust</c:v>
                </c:pt>
                <c:pt idx="3">
                  <c:v>Imperial College Healthcare NHS Trust</c:v>
                </c:pt>
                <c:pt idx="4">
                  <c:v>Barts Health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6.7790718970820762</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0.25963442518470092</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0.1651170231103416</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1.7237982046125637</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0.1651170231103416</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0.59225771571207275</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0.78490031891292311</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6.9496796185128824</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0.30982114980191078</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0.15386437916996787</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1.6063222045238392</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0.15386437916996876</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0.55189564358705923</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7.2098872577429418E-2</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7.4064459236704874</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0.21944619636220075</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0.21482198875063485</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2.2427109667074081</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0.21482198875063396</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0.77054429607268382</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0.3395296988006038</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5.981090149062859</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Epsom and St Helier University Hospitals NHS Trust</c:v>
                </c:pt>
                <c:pt idx="1">
                  <c:v>Kingston and Richmond NHS Foundation Trust</c:v>
                </c:pt>
                <c:pt idx="2">
                  <c:v>Barking, Havering and Redbridge University Hospitals NHS Trust</c:v>
                </c:pt>
                <c:pt idx="3">
                  <c:v>Croydon Health Services NHS Trust</c:v>
                </c:pt>
                <c:pt idx="4">
                  <c:v>St George's University Hospitals NHS Foundation Trust</c:v>
                </c:pt>
              </c:strCache>
            </c:strRef>
          </c:cat>
          <c:val>
            <c:numRef>
              <c:f>Sheet1!$B$2:$B$6</c:f>
              <c:numCache>
                <c:formatCode>0.0</c:formatCode>
                <c:ptCount val="5"/>
                <c:pt idx="0">
                  <c:v>7.0472967004032823</c:v>
                </c:pt>
                <c:pt idx="1">
                  <c:v>7.092704991265065</c:v>
                </c:pt>
                <c:pt idx="2">
                  <c:v>7.1335851439012794</c:v>
                </c:pt>
                <c:pt idx="3">
                  <c:v>7.1677097949727022</c:v>
                </c:pt>
                <c:pt idx="4">
                  <c:v>7.1951181600216074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Epsom and St Helier University Hospitals NHS Trust</c:v>
                </c:pt>
                <c:pt idx="1">
                  <c:v>Kingston and Richmond NHS Foundation Trust</c:v>
                </c:pt>
                <c:pt idx="2">
                  <c:v>Barking, Havering and Redbridge University Hospitals NHS Trust</c:v>
                </c:pt>
                <c:pt idx="3">
                  <c:v>Croydon Health Services NHS Trust</c:v>
                </c:pt>
                <c:pt idx="4">
                  <c:v>St George's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Barts Health NHS Trust</c:v>
                </c:pt>
              </c:strCache>
            </c:strRef>
          </c:cat>
          <c:val>
            <c:numRef>
              <c:f>Sheet1!$B$2:$B$6</c:f>
              <c:numCache>
                <c:formatCode>0.0</c:formatCode>
                <c:ptCount val="5"/>
                <c:pt idx="0">
                  <c:v>8.1276052297684576</c:v>
                </c:pt>
                <c:pt idx="1">
                  <c:v>7.9450306393057044</c:v>
                </c:pt>
                <c:pt idx="2">
                  <c:v>7.9028252215895121</c:v>
                </c:pt>
                <c:pt idx="3">
                  <c:v>7.83200208430116</c:v>
                </c:pt>
                <c:pt idx="4">
                  <c:v>7.7278376931924866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Barts Health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7.2185086893583508</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0.1469256552598428</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0.14046646491029513</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1.4664498878400232</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0.14046646491029335</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0.50383870829797228</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1.4535381579037487</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3.2914296890666308</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4.4273803143472179E-2</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0.23284489324902502</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6.491541536694001E-2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0.67770769090495619</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6.491541536694001E-2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0.13699925534617918</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9.2641738531833351</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0.25724965395921906</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9.988115330357239E-2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1.0427450149962461</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9.988115330357239E-2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0.35826338547012959</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0.2015093172362441</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8.008463957469619</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0.19903231607125793</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0.10543626364501257</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1.1007395757787632</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0.10543626364501257</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0.37818899277199947</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0.22516357591684333</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8.6568017401964976</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0.27281095221946217</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0.15607623557759265</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1.6294136703975699</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0.15607623557759265</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0.55982934417581021</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1.5293910668820114</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5.9126270349104146</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6.9382249619978964E-2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0.27296054823396254</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7.6099360051005149E-2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0.79446648054225477</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7.6099360051005149E-2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0.27296054823396254</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0.21578840040835878</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8.1775558613236043</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Barking, Havering and Redbridge University Hospitals NHS Trust</c:v>
                </c:pt>
                <c:pt idx="2">
                  <c:v>Lewisham And Greenwich NHS Trust</c:v>
                </c:pt>
                <c:pt idx="3">
                  <c:v>Royal Free London NHS Foundation Trust</c:v>
                </c:pt>
                <c:pt idx="4">
                  <c:v>Homerton Healthcare NHS Foundation Trust</c:v>
                </c:pt>
              </c:strCache>
            </c:strRef>
          </c:cat>
          <c:val>
            <c:numRef>
              <c:f>Sheet1!$B$2:$B$6</c:f>
              <c:numCache>
                <c:formatCode>0.0</c:formatCode>
                <c:ptCount val="5"/>
                <c:pt idx="0">
                  <c:v>7.3596732315956173</c:v>
                </c:pt>
                <c:pt idx="1">
                  <c:v>7.458758111870031</c:v>
                </c:pt>
                <c:pt idx="2">
                  <c:v>7.4698534677166126</c:v>
                </c:pt>
                <c:pt idx="3">
                  <c:v>7.5398039150062601</c:v>
                </c:pt>
                <c:pt idx="4">
                  <c:v>7.6114502449399453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Barking, Havering and Redbridge University Hospitals NHS Trust</c:v>
                </c:pt>
                <c:pt idx="2">
                  <c:v>Lewisham And Greenwich NHS Trust</c:v>
                </c:pt>
                <c:pt idx="3">
                  <c:v>Royal Free London NHS Foundation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Royal National Orthopaedic Hospital NHS Trust</c:v>
                </c:pt>
                <c:pt idx="2">
                  <c:v>Guy's And St Thomas' NHS Foundation Trust</c:v>
                </c:pt>
                <c:pt idx="3">
                  <c:v>University College London Hospitals NHS Foundation Trust</c:v>
                </c:pt>
                <c:pt idx="4">
                  <c:v>Imperial College Healthcare NHS Trust</c:v>
                </c:pt>
              </c:strCache>
            </c:strRef>
          </c:cat>
          <c:val>
            <c:numRef>
              <c:f>Sheet1!$B$2:$B$6</c:f>
              <c:numCache>
                <c:formatCode>0.0</c:formatCode>
                <c:ptCount val="5"/>
                <c:pt idx="0">
                  <c:v>8.9987574686071454</c:v>
                </c:pt>
                <c:pt idx="1">
                  <c:v>8.7703535305123896</c:v>
                </c:pt>
                <c:pt idx="2">
                  <c:v>8.3491832788506546</c:v>
                </c:pt>
                <c:pt idx="3">
                  <c:v>8.146919978019179</c:v>
                </c:pt>
                <c:pt idx="4">
                  <c:v>8.096728940558755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Royal National Orthopaedic Hospital NHS Trust</c:v>
                </c:pt>
                <c:pt idx="2">
                  <c:v>Guy's And St Thomas' NHS Foundation Trust</c:v>
                </c:pt>
                <c:pt idx="3">
                  <c:v>University College London Hospitals NHS Foundation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7.6114502449399453</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9.7487753322930359E-2</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7.4638204969106781E-2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0.77921222959107084</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7.4638204969106781E-2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9.8784896130752031E-2</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9.1358457633097565</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0.37331140509644545</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0.19146434341961438</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1.9988604761454312</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0.19146434341961438</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0.68676283364334711</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0.41522404141739422</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5.4450461772068524</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0.36265617935778938</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0.14011753679176131</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1.4628071279783477</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0.14011753679176131</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0.49027631656331216</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8.078847254817946</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9.9253324048539149E-2</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0.12595802932463496</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1.3149838866780295</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0.12595802932463585</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0.4220360920896109</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8.0881770818520007</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2.5325975682664037E-2</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0.44827097304576391</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0.12497459577559411</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1.3047169804907659</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0.12497459577559411</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0.44827097304576213</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0.16189465321326857</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7.3093349475131708</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London North West University Healthcare NHS Trust</c:v>
                </c:pt>
                <c:pt idx="2">
                  <c:v>Barking, Havering and Redbridge University Hospitals NHS Trust</c:v>
                </c:pt>
                <c:pt idx="3">
                  <c:v>Epsom and St Helier University Hospitals NHS Trust</c:v>
                </c:pt>
                <c:pt idx="4">
                  <c:v>Lewisham And Greenwich NHS Trust</c:v>
                </c:pt>
              </c:strCache>
            </c:strRef>
          </c:cat>
          <c:val>
            <c:numRef>
              <c:f>Sheet1!$B$2:$B$6</c:f>
              <c:numCache>
                <c:formatCode>0.0</c:formatCode>
                <c:ptCount val="5"/>
                <c:pt idx="0">
                  <c:v>8.432220731576777</c:v>
                </c:pt>
                <c:pt idx="1">
                  <c:v>8.4702474233083205</c:v>
                </c:pt>
                <c:pt idx="2">
                  <c:v>8.4813536599314663</c:v>
                </c:pt>
                <c:pt idx="3">
                  <c:v>8.5217745150174053</c:v>
                </c:pt>
                <c:pt idx="4">
                  <c:v>8.5909388874148434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London North West University Healthcare NHS Trust</c:v>
                </c:pt>
                <c:pt idx="2">
                  <c:v>Barking, Havering and Redbridge University Hospitals NHS Trust</c:v>
                </c:pt>
                <c:pt idx="3">
                  <c:v>Epsom and St Helier University Hospitals NHS Trust</c:v>
                </c:pt>
                <c:pt idx="4">
                  <c:v>Lewisham And Greenwich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Royal National Orthopaedic Hospital NHS Trust</c:v>
                </c:pt>
                <c:pt idx="2">
                  <c:v>University College London Hospitals NHS Foundation Trust</c:v>
                </c:pt>
                <c:pt idx="3">
                  <c:v>Guy's And St Thomas' NHS Foundation Trust</c:v>
                </c:pt>
                <c:pt idx="4">
                  <c:v>St George's University Hospitals NHS Foundation Trust</c:v>
                </c:pt>
              </c:strCache>
            </c:strRef>
          </c:cat>
          <c:val>
            <c:numRef>
              <c:f>Sheet1!$B$2:$B$6</c:f>
              <c:numCache>
                <c:formatCode>0.0</c:formatCode>
                <c:ptCount val="5"/>
                <c:pt idx="0">
                  <c:v>9.559009842757785</c:v>
                </c:pt>
                <c:pt idx="1">
                  <c:v>9.4240938539981745</c:v>
                </c:pt>
                <c:pt idx="2">
                  <c:v>9.2321914190053729</c:v>
                </c:pt>
                <c:pt idx="3">
                  <c:v>9.2128513629287738</c:v>
                </c:pt>
                <c:pt idx="4">
                  <c:v>9.0499141467911119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Royal National Orthopaedic Hospital NHS Trust</c:v>
                </c:pt>
                <c:pt idx="2">
                  <c:v>University College London Hospitals NHS Foundation Trust</c:v>
                </c:pt>
                <c:pt idx="3">
                  <c:v>Guy's And St Thomas' NHS Foundation Trust</c:v>
                </c:pt>
                <c:pt idx="4">
                  <c:v>St George's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8.7230117788324915</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0.19747795705021609</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7.8052923778900052E-2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0.81486140762674708</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7.8052923778900052E-2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0.27996777964588482</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0.14200615029482755</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8.6149628382165222</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5.8226485089498681E-2</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6.7261700853091355E-2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0.70220257721255308</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6.7261700853091355E-2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0.24126077706439375</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7.5865136511678699E-2</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8.994871300663192</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0.24587188433636875</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7.8460800657577323E-2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0.81911958414858077</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7.8460800657577323E-2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0.28143079190171072</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5.3023856791497792E-2</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8.5592011976177602</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Barking, Havering and Redbridge University Hospitals NHS Trust</c:v>
                </c:pt>
                <c:pt idx="1">
                  <c:v>London North West University Healthcare NHS Trust</c:v>
                </c:pt>
                <c:pt idx="2">
                  <c:v>Croydon Health Services NHS Trust</c:v>
                </c:pt>
                <c:pt idx="3">
                  <c:v>Homerton Healthcare NHS Foundation Trust</c:v>
                </c:pt>
                <c:pt idx="4">
                  <c:v>Lewisham And Greenwich NHS Trust</c:v>
                </c:pt>
              </c:strCache>
            </c:strRef>
          </c:cat>
          <c:val>
            <c:numRef>
              <c:f>Sheet1!$B$2:$B$6</c:f>
              <c:numCache>
                <c:formatCode>0.0</c:formatCode>
                <c:ptCount val="5"/>
                <c:pt idx="0">
                  <c:v>7.8175517653468356</c:v>
                </c:pt>
                <c:pt idx="1">
                  <c:v>7.9723194257393581</c:v>
                </c:pt>
                <c:pt idx="2">
                  <c:v>7.9867460797904926</c:v>
                </c:pt>
                <c:pt idx="3">
                  <c:v>8.0867138250969415</c:v>
                </c:pt>
                <c:pt idx="4">
                  <c:v>8.1397583246257241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Barking, Havering and Redbridge University Hospitals NHS Trust</c:v>
                </c:pt>
                <c:pt idx="1">
                  <c:v>London North West University Healthcare NHS Trust</c:v>
                </c:pt>
                <c:pt idx="2">
                  <c:v>Croydon Health Services NHS Trust</c:v>
                </c:pt>
                <c:pt idx="3">
                  <c:v>Homerton Healthcare NHS Foundation Trust</c:v>
                </c:pt>
                <c:pt idx="4">
                  <c:v>Lewisham And Greenwich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Imperial College Healthcare NHS Trust</c:v>
                </c:pt>
              </c:strCache>
            </c:strRef>
          </c:cat>
          <c:val>
            <c:numRef>
              <c:f>Sheet1!$B$2:$B$6</c:f>
              <c:numCache>
                <c:formatCode>0.0</c:formatCode>
                <c:ptCount val="5"/>
                <c:pt idx="0">
                  <c:v>9.2085795042407206</c:v>
                </c:pt>
                <c:pt idx="1">
                  <c:v>8.9552596214088886</c:v>
                </c:pt>
                <c:pt idx="2">
                  <c:v>8.7170957150377379</c:v>
                </c:pt>
                <c:pt idx="3">
                  <c:v>8.70724304729114</c:v>
                </c:pt>
                <c:pt idx="4">
                  <c:v>8.6672136564019677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0.25729988812369609</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0.10939729399792775</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1.1420921685166334</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0.10939729399792775</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0.39239679972305019</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0.58094344430152312</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7.5470678658590016</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5.6233804271291099E-2</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0.30541875371724903</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8.5148465065127965E-2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0.88893784807819998</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8.5148465065127965E-2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0.30541875371724991</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4.8744851575493797E-2</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8.2196635462447372</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0.21379095539680826</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6.8024290199176107E-2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0.71016390137448937</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6.8024290199176107E-2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0.24399610632136692</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8.8518198138855197E-2</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8.4547343713401997</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0.15624190122021364</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8.6261351047710377E-2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0.90055621923445273</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8.6261351047710377E-2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0.30941056084576779</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5.1046197741667854E-2</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8.1253895169438266</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Barking, Havering and Redbridge University Hospitals NHS Trust</c:v>
                </c:pt>
                <c:pt idx="2">
                  <c:v>London North West University Healthcare NHS Trust</c:v>
                </c:pt>
                <c:pt idx="3">
                  <c:v>Lewisham And Greenwich NHS Trust</c:v>
                </c:pt>
                <c:pt idx="4">
                  <c:v>Royal Free London NHS Foundation Trust</c:v>
                </c:pt>
              </c:strCache>
            </c:strRef>
          </c:cat>
          <c:val>
            <c:numRef>
              <c:f>Sheet1!$B$2:$B$6</c:f>
              <c:numCache>
                <c:formatCode>0.0</c:formatCode>
                <c:ptCount val="5"/>
                <c:pt idx="0">
                  <c:v>7.7620657294615132</c:v>
                </c:pt>
                <c:pt idx="1">
                  <c:v>7.8046624997899849</c:v>
                </c:pt>
                <c:pt idx="2">
                  <c:v>7.8783171747004834</c:v>
                </c:pt>
                <c:pt idx="3">
                  <c:v>7.9509424273779947</c:v>
                </c:pt>
                <c:pt idx="4">
                  <c:v>8.0002052381793405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Barking, Havering and Redbridge University Hospitals NHS Trust</c:v>
                </c:pt>
                <c:pt idx="2">
                  <c:v>London North West University Healthcare NHS Trust</c:v>
                </c:pt>
                <c:pt idx="3">
                  <c:v>Lewisham And Greenwich NHS Trust</c:v>
                </c:pt>
                <c:pt idx="4">
                  <c:v>Royal Free London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St George's University Hospitals NHS Foundation Trust</c:v>
                </c:pt>
              </c:strCache>
            </c:strRef>
          </c:cat>
          <c:val>
            <c:numRef>
              <c:f>Sheet1!$B$2:$B$6</c:f>
              <c:numCache>
                <c:formatCode>0.0</c:formatCode>
                <c:ptCount val="5"/>
                <c:pt idx="0">
                  <c:v>9.0779219110685112</c:v>
                </c:pt>
                <c:pt idx="1">
                  <c:v>8.7445818322876185</c:v>
                </c:pt>
                <c:pt idx="2">
                  <c:v>8.649502892383806</c:v>
                </c:pt>
                <c:pt idx="3">
                  <c:v>8.6011552153899746</c:v>
                </c:pt>
                <c:pt idx="4">
                  <c:v>8.4575847383895013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St George's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8.1118932687048932</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0.12777146291929498</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0.36999939468494603</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0.10315306492808318</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1.0769033063567761</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0.10315306492808496</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0.36999939468494425</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0.42329460472724811</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7.1002992565027547</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0.14967150650481287</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6.4579587213890122E-2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0.67420169281715658</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6.4579587213890122E-2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0.23164031233391746</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0.26805135121020918</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9.0450591963300742</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0.10522886091835204</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0.32930482644686698</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9.1807723557304044E-2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0.95845955829696372</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9.1807723557304044E-2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0.32930482644686698</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0.35448826855737359</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7.0396264727219888</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0.16900757488212204</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9.5197815487158444E-2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0.99385163521353093</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9.5197815487159332E-2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0.34146473621636453</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0.19660664350049473</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7.8052140403003216</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0.22409717520979022</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7.6381869147827075E-2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0.7974158352769507</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7.6381869147827075E-2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0.27397387919887528</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0.39800641957610239</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7.8056558130534164</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0.2399513789168779</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6.8717185601682829E-2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0.71739763069160034</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6.8717185601682829E-2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0.24648145059772553</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0.31490378459178991</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8.6048844080302729</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0.10096837622834087</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4.6261667893650937E-2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0.48296522402882403</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4.6261667893650937E-2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0.15225696653136644</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9.3825136939954223</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London North West University Healthcare NHS Trust</c:v>
                </c:pt>
                <c:pt idx="1">
                  <c:v>Royal Free London NHS Foundation Trust</c:v>
                </c:pt>
                <c:pt idx="2">
                  <c:v>Lewisham And Greenwich NHS Trust</c:v>
                </c:pt>
                <c:pt idx="3">
                  <c:v>Barking, Havering and Redbridge University Hospitals NHS Trust</c:v>
                </c:pt>
                <c:pt idx="4">
                  <c:v>Homerton Healthcare NHS Foundation Trust</c:v>
                </c:pt>
              </c:strCache>
            </c:strRef>
          </c:cat>
          <c:val>
            <c:numRef>
              <c:f>Sheet1!$B$2:$B$6</c:f>
              <c:numCache>
                <c:formatCode>0.0</c:formatCode>
                <c:ptCount val="5"/>
                <c:pt idx="0">
                  <c:v>6.579015532105605</c:v>
                </c:pt>
                <c:pt idx="1">
                  <c:v>6.8694075213775028</c:v>
                </c:pt>
                <c:pt idx="2">
                  <c:v>6.9627687138529621</c:v>
                </c:pt>
                <c:pt idx="3">
                  <c:v>6.9654426637798217</c:v>
                </c:pt>
                <c:pt idx="4">
                  <c:v>7.0104552095733759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London North West University Healthcare NHS Trust</c:v>
                </c:pt>
                <c:pt idx="1">
                  <c:v>Royal Free London NHS Foundation Trust</c:v>
                </c:pt>
                <c:pt idx="2">
                  <c:v>Lewisham And Greenwich NHS Trust</c:v>
                </c:pt>
                <c:pt idx="3">
                  <c:v>Barking, Havering and Redbridge University Hospitals NHS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Royal National Orthopaedic Hospital NHS Trust</c:v>
                </c:pt>
                <c:pt idx="2">
                  <c:v>University College London Hospitals NHS Foundation Trust</c:v>
                </c:pt>
                <c:pt idx="3">
                  <c:v>Barts Health NHS Trust</c:v>
                </c:pt>
                <c:pt idx="4">
                  <c:v>Whittington Health NHS Trust</c:v>
                </c:pt>
              </c:strCache>
            </c:strRef>
          </c:cat>
          <c:val>
            <c:numRef>
              <c:f>Sheet1!$B$2:$B$6</c:f>
              <c:numCache>
                <c:formatCode>0.0</c:formatCode>
                <c:ptCount val="5"/>
                <c:pt idx="0">
                  <c:v>8.9165678286473398</c:v>
                </c:pt>
                <c:pt idx="1">
                  <c:v>8.587994504153448</c:v>
                </c:pt>
                <c:pt idx="2">
                  <c:v>8.1553710124263983</c:v>
                </c:pt>
                <c:pt idx="3">
                  <c:v>8.091906661433244</c:v>
                </c:pt>
                <c:pt idx="4">
                  <c:v>7.9123233425110939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Royal National Orthopaedic Hospital NHS Trust</c:v>
                </c:pt>
                <c:pt idx="2">
                  <c:v>University College London Hospitals NHS Foundation Trust</c:v>
                </c:pt>
                <c:pt idx="3">
                  <c:v>Barts Health NHS Trust</c:v>
                </c:pt>
                <c:pt idx="4">
                  <c:v>Whittington Health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7.0104552095733759</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0.42993676566605998</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0.15534467203978686</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1.6217762512552163</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0.15534467203978686</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0.33248147498062508</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7.7466239228725957</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4.5065552399229603E-2</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2.8424303879485393</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0.2722671614348986</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2.7196844534927322E-2</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6.4883246756879149</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0.40361230861896402</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0.20537076221370487</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2.1440415077452215</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0.20537076221370576</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0.26694119340958977</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7.3536032461733436</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3.0630958884078296E-2</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0.73471190304928058</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0.20483218547752546</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2.1384188433258657</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0.20483218547752635</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0.25310970793507792</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7.4749095332859863</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1.0785395514189808</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0.54168195888394965</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0.15101688023762083</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1.5765947212228673</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0.15101688023761994</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0.54168195888394877</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9.6858677953045813E-2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7.8880398801520633</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0.39306878267906598</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0.22010755261778048</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2.2978915006882206</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0.22010755261778137</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0.78950306799842362</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0.22622795692981512</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5.1112299992683541</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Epsom and St Helier University Hospitals NHS Trust</c:v>
                </c:pt>
                <c:pt idx="1">
                  <c:v>The Hillingdon Hospitals NHS Foundation Trust</c:v>
                </c:pt>
                <c:pt idx="2">
                  <c:v>St George's University Hospitals NHS Foundation Trust</c:v>
                </c:pt>
                <c:pt idx="3">
                  <c:v>London North West University Healthcare NHS Trust</c:v>
                </c:pt>
                <c:pt idx="4">
                  <c:v>Guy's And St Thomas' NHS Foundation Trust</c:v>
                </c:pt>
              </c:strCache>
            </c:strRef>
          </c:cat>
          <c:val>
            <c:numRef>
              <c:f>Sheet1!$B$2:$B$6</c:f>
              <c:numCache>
                <c:formatCode>0.0</c:formatCode>
                <c:ptCount val="5"/>
                <c:pt idx="0">
                  <c:v>6.3510585336089207</c:v>
                </c:pt>
                <c:pt idx="1">
                  <c:v>6.7714827955809582</c:v>
                </c:pt>
                <c:pt idx="2">
                  <c:v>6.9338949498911031</c:v>
                </c:pt>
                <c:pt idx="3">
                  <c:v>7.0829723045886066</c:v>
                </c:pt>
                <c:pt idx="4">
                  <c:v>7.129017238265857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Epsom and St Helier University Hospitals NHS Trust</c:v>
                </c:pt>
                <c:pt idx="1">
                  <c:v>The Hillingdon Hospitals NHS Foundation Trust</c:v>
                </c:pt>
                <c:pt idx="2">
                  <c:v>St George's University Hospitals NHS Foundation Trust</c:v>
                </c:pt>
                <c:pt idx="3">
                  <c:v>London North West University Healthcare NHS Trust</c:v>
                </c:pt>
                <c:pt idx="4">
                  <c:v>Guy's And St Thomas'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National Orthopaedic Hospital NHS Trust</c:v>
                </c:pt>
                <c:pt idx="1">
                  <c:v>The Royal Marsden NHS Foundation Trust</c:v>
                </c:pt>
                <c:pt idx="2">
                  <c:v>Barts Health NHS Trust</c:v>
                </c:pt>
                <c:pt idx="3">
                  <c:v>Kingston and Richmond NHS Foundation Trust</c:v>
                </c:pt>
                <c:pt idx="4">
                  <c:v>Chelsea And Westminster Hospital NHS Foundation Trust</c:v>
                </c:pt>
              </c:strCache>
            </c:strRef>
          </c:cat>
          <c:val>
            <c:numRef>
              <c:f>Sheet1!$B$2:$B$6</c:f>
              <c:numCache>
                <c:formatCode>0.0</c:formatCode>
                <c:ptCount val="5"/>
                <c:pt idx="0">
                  <c:v>8.5055551710363773</c:v>
                </c:pt>
                <c:pt idx="1">
                  <c:v>8.1608500983313732</c:v>
                </c:pt>
                <c:pt idx="2">
                  <c:v>8.0851893425020798</c:v>
                </c:pt>
                <c:pt idx="3">
                  <c:v>7.9845369335941161</c:v>
                </c:pt>
                <c:pt idx="4">
                  <c:v>7.5165313158241327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National Orthopaedic Hospital NHS Trust</c:v>
                </c:pt>
                <c:pt idx="1">
                  <c:v>The Royal Marsden NHS Foundation Trust</c:v>
                </c:pt>
                <c:pt idx="2">
                  <c:v>Barts Health NHS Trust</c:v>
                </c:pt>
                <c:pt idx="3">
                  <c:v>Kingston and Richmond NHS Foundation Trust</c:v>
                </c:pt>
                <c:pt idx="4">
                  <c:v>Chelsea And Westminster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0</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0</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Lewisham And Greenwich NHS Trust</c:v>
                </c:pt>
                <c:pt idx="2">
                  <c:v>Barking, Havering and Redbridge University Hospitals NHS Trust</c:v>
                </c:pt>
                <c:pt idx="3">
                  <c:v>Whittington Health NHS Trust</c:v>
                </c:pt>
                <c:pt idx="4">
                  <c:v>Homerton Healthcare NHS Foundation Trust</c:v>
                </c:pt>
              </c:strCache>
            </c:strRef>
          </c:cat>
          <c:val>
            <c:numRef>
              <c:f>Sheet1!$B$2:$B$6</c:f>
              <c:numCache>
                <c:formatCode>0.0</c:formatCode>
                <c:ptCount val="5"/>
                <c:pt idx="0">
                  <c:v>6.4282984093121476</c:v>
                </c:pt>
                <c:pt idx="1">
                  <c:v>6.5036035092617581</c:v>
                </c:pt>
                <c:pt idx="2">
                  <c:v>6.6462570042302103</c:v>
                </c:pt>
                <c:pt idx="3">
                  <c:v>6.6583448310159801</c:v>
                </c:pt>
                <c:pt idx="4">
                  <c:v>6.6974932175842907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Lewisham And Greenwich NHS Trust</c:v>
                </c:pt>
                <c:pt idx="2">
                  <c:v>Barking, Havering and Redbridge University Hospitals NHS Trust</c:v>
                </c:pt>
                <c:pt idx="3">
                  <c:v>Whittington Health NHS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Royal National Orthopaedic Hospital NHS Trust</c:v>
                </c:pt>
                <c:pt idx="2">
                  <c:v>Guy's And St Thomas' NHS Foundation Trust</c:v>
                </c:pt>
                <c:pt idx="3">
                  <c:v>University College London Hospitals NHS Foundation Trust</c:v>
                </c:pt>
                <c:pt idx="4">
                  <c:v>Imperial College Healthcare NHS Trust</c:v>
                </c:pt>
              </c:strCache>
            </c:strRef>
          </c:cat>
          <c:val>
            <c:numRef>
              <c:f>Sheet1!$B$2:$B$6</c:f>
              <c:numCache>
                <c:formatCode>0.0</c:formatCode>
                <c:ptCount val="5"/>
                <c:pt idx="0">
                  <c:v>8.3988562827794571</c:v>
                </c:pt>
                <c:pt idx="1">
                  <c:v>7.7232571600924622</c:v>
                </c:pt>
                <c:pt idx="2">
                  <c:v>7.4128113148251096</c:v>
                </c:pt>
                <c:pt idx="3">
                  <c:v>7.3465157735620874</c:v>
                </c:pt>
                <c:pt idx="4">
                  <c:v>7.0842618127758099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Royal National Orthopaedic Hospital NHS Trust</c:v>
                </c:pt>
                <c:pt idx="2">
                  <c:v>Guy's And St Thomas' NHS Foundation Trust</c:v>
                </c:pt>
                <c:pt idx="3">
                  <c:v>University College London Hospitals NHS Foundation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6.6974932175842907</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7.6510399433607823E-2</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0.10658656256229282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1.1127485326447744</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0.10658656256229371</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0.38231499623488574</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0.38424563753162921</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6.6712824287065757</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0.73848321581479848</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0.5405655969552603</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0.15070564687840982</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1.5733454892798839</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0.1507056468784107</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0.48515978865622067</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8.0642246075681214</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0.41077919190586165</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0.11885337495946846</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1.2408123069803754</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0.11885337495946935</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0.42631478591474181</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0.26983958836923172</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5.84579359219798</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3.3483656483982216E-2</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9.9235489263640453E-2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1.0360043743775424</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9.9235489263640453E-2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0.35594745521530768</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0.4479846556523901</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6.5762645665074553</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3.5878194751616022E-2</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0.13045767024228105</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1.361959497000516</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0.13045767024228194</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0.46793819510166124</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0.5346866211679977</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4.5761836767263704</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0.32761816771275054</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0.16002938224947272</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1.6706839586282545</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0.16002938224947272</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0.57400887317687133</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0.40934069288947406</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5.7334799349835528</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0.1015741430645587</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0.19643656311938429</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5.4765045134621104E-2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0.57173927133787572</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5.4765045134621104E-2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0.19643656311938429</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4.3427791046314113E-2</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8.6593028810993697</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0.16275343999976677</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0.1332235125342871</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1.3908344966061792</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0.13322351253428799</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0.4778589858658453</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0.3022511334334812</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7.7760520726498648</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1.5450656257910698</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0.46864850389624202</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0.13065569902356877</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1.3640268892730578</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0.13065569902356877</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0.46864850389624113</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0.14964237309957884</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5.9368943741484932</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0.51452200463979736</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0.52260035506621616</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0.14569707175734159</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1.5210566783582173</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0.14569707175734159</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0.34978114394679238</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7.6230326423325527</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0.16405448182433524</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0.1538813298618642</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1.606499167333042</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0.1538813298618642</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0.55195644396895105</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0.73251667456547054</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6.8819125559505112</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5.514198759079747E-2</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0.4034648602977704</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0.11248298653551725</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1.1743063591317879</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0.11248298653551903</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0.40346486029776951</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0.76941033204459242</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6.0254952781406406</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Barking, Havering and Redbridge University Hospitals NHS Trust</c:v>
                </c:pt>
                <c:pt idx="2">
                  <c:v>Royal Free London NHS Foundation Trust</c:v>
                </c:pt>
                <c:pt idx="3">
                  <c:v>Homerton Healthcare NHS Foundation Trust</c:v>
                </c:pt>
                <c:pt idx="4">
                  <c:v>London North West University Healthcare NHS Trust</c:v>
                </c:pt>
              </c:strCache>
            </c:strRef>
          </c:cat>
          <c:val>
            <c:numRef>
              <c:f>Sheet1!$B$2:$B$6</c:f>
              <c:numCache>
                <c:formatCode>0.0</c:formatCode>
                <c:ptCount val="5"/>
                <c:pt idx="0">
                  <c:v>8.3905664478729349</c:v>
                </c:pt>
                <c:pt idx="1">
                  <c:v>8.4313207957770029</c:v>
                </c:pt>
                <c:pt idx="2">
                  <c:v>8.4907468125426391</c:v>
                </c:pt>
                <c:pt idx="3">
                  <c:v>8.5719148551439854</c:v>
                </c:pt>
                <c:pt idx="4">
                  <c:v>8.6909929355432602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Barking, Havering and Redbridge University Hospitals NHS Trust</c:v>
                </c:pt>
                <c:pt idx="2">
                  <c:v>Royal Free London NHS Foundation Trust</c:v>
                </c:pt>
                <c:pt idx="3">
                  <c:v>Homerton Healthcare NHS Foundation Trust</c:v>
                </c:pt>
                <c:pt idx="4">
                  <c:v>London North West University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Imperial College Healthcare NHS Trust</c:v>
                </c:pt>
              </c:strCache>
            </c:strRef>
          </c:cat>
          <c:val>
            <c:numRef>
              <c:f>Sheet1!$B$2:$B$6</c:f>
              <c:numCache>
                <c:formatCode>0.0</c:formatCode>
                <c:ptCount val="5"/>
                <c:pt idx="0">
                  <c:v>9.7958869633901262</c:v>
                </c:pt>
                <c:pt idx="1">
                  <c:v>9.433026187741838</c:v>
                </c:pt>
                <c:pt idx="2">
                  <c:v>9.3265697584898639</c:v>
                </c:pt>
                <c:pt idx="3">
                  <c:v>9.2011200194400509</c:v>
                </c:pt>
                <c:pt idx="4">
                  <c:v>9.1492880218264041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0.18531807691356939</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7.4972306169017955E-2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0.78270019853405515</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7.4972306169017955E-2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0.26891792231292655</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1.8439705418604291E-2</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8.5719148551439854</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Royal Free London NHS Foundation Trust</c:v>
                </c:pt>
                <c:pt idx="2">
                  <c:v>Barking, Havering and Redbridge University Hospitals NHS Trust</c:v>
                </c:pt>
                <c:pt idx="3">
                  <c:v>London North West University Healthcare NHS Trust</c:v>
                </c:pt>
                <c:pt idx="4">
                  <c:v>Homerton Healthcare NHS Foundation Trust</c:v>
                </c:pt>
              </c:strCache>
            </c:strRef>
          </c:cat>
          <c:val>
            <c:numRef>
              <c:f>Sheet1!$B$2:$B$6</c:f>
              <c:numCache>
                <c:formatCode>0.0</c:formatCode>
                <c:ptCount val="5"/>
                <c:pt idx="0">
                  <c:v>8.3895937747471976</c:v>
                </c:pt>
                <c:pt idx="1">
                  <c:v>8.545591023644425</c:v>
                </c:pt>
                <c:pt idx="2">
                  <c:v>8.5973368465463249</c:v>
                </c:pt>
                <c:pt idx="3">
                  <c:v>8.782848629153067</c:v>
                </c:pt>
                <c:pt idx="4">
                  <c:v>8.8689816310112128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Royal Free London NHS Foundation Trust</c:v>
                </c:pt>
                <c:pt idx="2">
                  <c:v>Barking, Havering and Redbridge University Hospitals NHS Trust</c:v>
                </c:pt>
                <c:pt idx="3">
                  <c:v>London North West University Healthcare NHS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Imperial College Healthcare NHS Trust</c:v>
                </c:pt>
              </c:strCache>
            </c:strRef>
          </c:cat>
          <c:val>
            <c:numRef>
              <c:f>Sheet1!$B$2:$B$6</c:f>
              <c:numCache>
                <c:formatCode>0.0</c:formatCode>
                <c:ptCount val="5"/>
                <c:pt idx="0">
                  <c:v>9.7798628601555091</c:v>
                </c:pt>
                <c:pt idx="1">
                  <c:v>9.4072835045805228</c:v>
                </c:pt>
                <c:pt idx="2">
                  <c:v>9.3708902197054318</c:v>
                </c:pt>
                <c:pt idx="3">
                  <c:v>9.3500658442345177</c:v>
                </c:pt>
                <c:pt idx="4">
                  <c:v>9.2561848601390349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8.8689816310112128</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9.7142381847033832E-2</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0.23665743121611804</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6.5978322447627136E-2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0.68880428944363814</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6.5978322447627136E-2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0.23665743121611804</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1.4642494391290839E-2</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8.8689816310112128</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London North West University Healthcare NHS Trust</c:v>
                </c:pt>
                <c:pt idx="1">
                  <c:v>Barking, Havering and Redbridge University Hospitals NHS Trust</c:v>
                </c:pt>
                <c:pt idx="2">
                  <c:v>Croydon Health Services NHS Trust</c:v>
                </c:pt>
                <c:pt idx="3">
                  <c:v>Royal Free London NHS Foundation Trust</c:v>
                </c:pt>
                <c:pt idx="4">
                  <c:v>Homerton Healthcare NHS Foundation Trust</c:v>
                </c:pt>
              </c:strCache>
            </c:strRef>
          </c:cat>
          <c:val>
            <c:numRef>
              <c:f>Sheet1!$B$2:$B$6</c:f>
              <c:numCache>
                <c:formatCode>0.0</c:formatCode>
                <c:ptCount val="5"/>
                <c:pt idx="0">
                  <c:v>7.5631013088031498</c:v>
                </c:pt>
                <c:pt idx="1">
                  <c:v>7.5709806220774043</c:v>
                </c:pt>
                <c:pt idx="2">
                  <c:v>7.5909960239041574</c:v>
                </c:pt>
                <c:pt idx="3">
                  <c:v>7.7258576625773809</c:v>
                </c:pt>
                <c:pt idx="4">
                  <c:v>7.87554168183964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London North West University Healthcare NHS Trust</c:v>
                </c:pt>
                <c:pt idx="1">
                  <c:v>Barking, Havering and Redbridge University Hospitals NHS Trust</c:v>
                </c:pt>
                <c:pt idx="2">
                  <c:v>Croydon Health Services NHS Trust</c:v>
                </c:pt>
                <c:pt idx="3">
                  <c:v>Royal Free London NHS Foundation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Imperial College Healthcare NHS Trust</c:v>
                </c:pt>
              </c:strCache>
            </c:strRef>
          </c:cat>
          <c:val>
            <c:numRef>
              <c:f>Sheet1!$B$2:$B$6</c:f>
              <c:numCache>
                <c:formatCode>0.0</c:formatCode>
                <c:ptCount val="5"/>
                <c:pt idx="0">
                  <c:v>9.3244845543779089</c:v>
                </c:pt>
                <c:pt idx="1">
                  <c:v>8.8374671679360937</c:v>
                </c:pt>
                <c:pt idx="2">
                  <c:v>8.7192750572741691</c:v>
                </c:pt>
                <c:pt idx="3">
                  <c:v>8.7125143017072197</c:v>
                </c:pt>
                <c:pt idx="4">
                  <c:v>8.3770576277561162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7.87554168183964</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0.16644542320715328</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8.1412335037753358E-2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0.84993318270770857</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8.141233503775247E-2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0.29201764101587457</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0.3113732384014618</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7.87554168183964</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(66)</c:v>
                </c:pt>
                <c:pt idx="1">
                  <c:v>Homerton University Hospital (66)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(66)</c:v>
                </c:pt>
                <c:pt idx="1">
                  <c:v>Homerton University Hospital (66)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(66)</c:v>
                </c:pt>
                <c:pt idx="1">
                  <c:v>Homerton University Hospital (66)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(66)</c:v>
                </c:pt>
                <c:pt idx="1">
                  <c:v>Homerton University Hospital (66)</c:v>
                </c:pt>
              </c:strCache>
            </c:strRef>
          </c:cat>
          <c:val>
            <c:numRef>
              <c:f>Sheet1!$G$2:$G$3</c:f>
              <c:numCache>
                <c:formatCode>0.0;;</c:formatCode>
                <c:ptCount val="2"/>
                <c:pt idx="0">
                  <c:v>5.981090149062859</c:v>
                </c:pt>
                <c:pt idx="1">
                  <c:v>5.9810891622274527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(66)</c:v>
                </c:pt>
                <c:pt idx="1">
                  <c:v>Homerton University Hospital (66)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(66)</c:v>
                </c:pt>
                <c:pt idx="1">
                  <c:v>Homerton University Hospital (66)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(66)</c:v>
                </c:pt>
                <c:pt idx="1">
                  <c:v>Homerton University Hospital (66)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4.018909850937141</c:v>
                </c:pt>
                <c:pt idx="1">
                  <c:v>4.0189108377725473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(70)</c:v>
                </c:pt>
                <c:pt idx="1">
                  <c:v>Homerton University Hospital (70)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(70)</c:v>
                </c:pt>
                <c:pt idx="1">
                  <c:v>Homerton University Hospital (70)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(70)</c:v>
                </c:pt>
                <c:pt idx="1">
                  <c:v>Homerton University Hospital (70)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(70)</c:v>
                </c:pt>
                <c:pt idx="1">
                  <c:v>Homerton University Hospital (70)</c:v>
                </c:pt>
              </c:strCache>
            </c:strRef>
          </c:cat>
          <c:val>
            <c:numRef>
              <c:f>Sheet1!$G$2:$G$3</c:f>
              <c:numCache>
                <c:formatCode>0.0;;</c:formatCode>
                <c:ptCount val="2"/>
                <c:pt idx="0">
                  <c:v>7.4064459236704874</c:v>
                </c:pt>
                <c:pt idx="1">
                  <c:v>7.406445902633199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(70)</c:v>
                </c:pt>
                <c:pt idx="1">
                  <c:v>Homerton University Hospital (70)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(70)</c:v>
                </c:pt>
                <c:pt idx="1">
                  <c:v>Homerton University Hospital (70)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(70)</c:v>
                </c:pt>
                <c:pt idx="1">
                  <c:v>Homerton University Hospital (70)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2.5935540763295126</c:v>
                </c:pt>
                <c:pt idx="1">
                  <c:v>2.593554097366801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(236)</c:v>
                </c:pt>
                <c:pt idx="1">
                  <c:v>Homerton University Hospital (236)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(236)</c:v>
                </c:pt>
                <c:pt idx="1">
                  <c:v>Homerton University Hospital (236)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(236)</c:v>
                </c:pt>
                <c:pt idx="1">
                  <c:v>Homerton University Hospital (236)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(236)</c:v>
                </c:pt>
                <c:pt idx="1">
                  <c:v>Homerton University Hospital (236)</c:v>
                </c:pt>
              </c:strCache>
            </c:strRef>
          </c:cat>
          <c:val>
            <c:numRef>
              <c:f>Sheet1!$G$2:$G$3</c:f>
              <c:numCache>
                <c:formatCode>0.0;;</c:formatCode>
                <c:ptCount val="2"/>
                <c:pt idx="0">
                  <c:v>6.9496796185128824</c:v>
                </c:pt>
                <c:pt idx="1">
                  <c:v>6.9497031505114526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(236)</c:v>
                </c:pt>
                <c:pt idx="1">
                  <c:v>Homerton University Hospital (236)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(236)</c:v>
                </c:pt>
                <c:pt idx="1">
                  <c:v>Homerton University Hospital (236)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(236)</c:v>
                </c:pt>
                <c:pt idx="1">
                  <c:v>Homerton University Hospital (236)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3.0503203814871176</c:v>
                </c:pt>
                <c:pt idx="1">
                  <c:v>3.0502968494885474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(238)</c:v>
                </c:pt>
                <c:pt idx="1">
                  <c:v>Homerton University Hospital (238)</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(238)</c:v>
                </c:pt>
                <c:pt idx="1">
                  <c:v>Homerton University Hospital (238)</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(238)</c:v>
                </c:pt>
                <c:pt idx="1">
                  <c:v>Homerton University Hospital (238)</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(238)</c:v>
                </c:pt>
                <c:pt idx="1">
                  <c:v>Homerton University Hospital (238)</c:v>
                </c:pt>
              </c:strCache>
            </c:strRef>
          </c:cat>
          <c:val>
            <c:numRef>
              <c:f>Sheet1!$G$2:$G$3</c:f>
              <c:numCache>
                <c:formatCode>0.0;;</c:formatCode>
                <c:ptCount val="2"/>
                <c:pt idx="0">
                  <c:v>8.6568017401964976</c:v>
                </c:pt>
                <c:pt idx="1">
                  <c:v>8.6568181014538013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(238)</c:v>
                </c:pt>
                <c:pt idx="1">
                  <c:v>Homerton University Hospital (238)</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(238)</c:v>
                </c:pt>
                <c:pt idx="1">
                  <c:v>Homerton University Hospital (238)</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(238)</c:v>
                </c:pt>
                <c:pt idx="1">
                  <c:v>Homerton University Hospital (238)</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1.3431982598035024</c:v>
                </c:pt>
                <c:pt idx="1">
                  <c:v>1.3431818985461987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(238)</c:v>
                </c:pt>
                <c:pt idx="1">
                  <c:v>Homerton University Hospital (238)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(238)</c:v>
                </c:pt>
                <c:pt idx="1">
                  <c:v>Homerton University Hospital (238)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(238)</c:v>
                </c:pt>
                <c:pt idx="1">
                  <c:v>Homerton University Hospital (238)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(238)</c:v>
                </c:pt>
                <c:pt idx="1">
                  <c:v>Homerton University Hospital (238)</c:v>
                </c:pt>
              </c:strCache>
            </c:strRef>
          </c:cat>
          <c:val>
            <c:numRef>
              <c:f>Sheet1!$G$2:$G$3</c:f>
              <c:numCache>
                <c:formatCode>0.0;;</c:formatCode>
                <c:ptCount val="2"/>
                <c:pt idx="0">
                  <c:v>5.9126270349104146</c:v>
                </c:pt>
                <c:pt idx="1">
                  <c:v>5.9126405168155696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(238)</c:v>
                </c:pt>
                <c:pt idx="1">
                  <c:v>Homerton University Hospital (238)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(238)</c:v>
                </c:pt>
                <c:pt idx="1">
                  <c:v>Homerton University Hospital (238)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(238)</c:v>
                </c:pt>
                <c:pt idx="1">
                  <c:v>Homerton University Hospital (238)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4.0873729650895854</c:v>
                </c:pt>
                <c:pt idx="1">
                  <c:v>4.0873594831844304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(238)</c:v>
                </c:pt>
                <c:pt idx="1">
                  <c:v>Homerton University Hospital (238)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(238)</c:v>
                </c:pt>
                <c:pt idx="1">
                  <c:v>Homerton University Hospital (238)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(238)</c:v>
                </c:pt>
                <c:pt idx="1">
                  <c:v>Homerton University Hospital (238)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(238)</c:v>
                </c:pt>
                <c:pt idx="1">
                  <c:v>Homerton University Hospital (238)</c:v>
                </c:pt>
              </c:strCache>
            </c:strRef>
          </c:cat>
          <c:val>
            <c:numRef>
              <c:f>Sheet1!$G$2:$G$3</c:f>
              <c:numCache>
                <c:formatCode>0.0;;</c:formatCode>
                <c:ptCount val="2"/>
                <c:pt idx="0">
                  <c:v>8.008463957469619</c:v>
                </c:pt>
                <c:pt idx="1">
                  <c:v>8.0084755095838673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(238)</c:v>
                </c:pt>
                <c:pt idx="1">
                  <c:v>Homerton University Hospital (238)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(238)</c:v>
                </c:pt>
                <c:pt idx="1">
                  <c:v>Homerton University Hospital (238)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(238)</c:v>
                </c:pt>
                <c:pt idx="1">
                  <c:v>Homerton University Hospital (238)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1.991536042530381</c:v>
                </c:pt>
                <c:pt idx="1">
                  <c:v>1.9915244904161327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(238)</c:v>
                </c:pt>
                <c:pt idx="1">
                  <c:v>Homerton University Hospital (238)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(238)</c:v>
                </c:pt>
                <c:pt idx="1">
                  <c:v>Homerton University Hospital (238)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(238)</c:v>
                </c:pt>
                <c:pt idx="1">
                  <c:v>Homerton University Hospital (238)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(238)</c:v>
                </c:pt>
                <c:pt idx="1">
                  <c:v>Homerton University Hospital (238)</c:v>
                </c:pt>
              </c:strCache>
            </c:strRef>
          </c:cat>
          <c:val>
            <c:numRef>
              <c:f>Sheet1!$G$2:$G$3</c:f>
              <c:numCache>
                <c:formatCode>0.0;;</c:formatCode>
                <c:ptCount val="2"/>
                <c:pt idx="0">
                  <c:v>9.2641738531833351</c:v>
                </c:pt>
                <c:pt idx="1">
                  <c:v>9.2641759062412916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(238)</c:v>
                </c:pt>
                <c:pt idx="1">
                  <c:v>Homerton University Hospital (238)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(238)</c:v>
                </c:pt>
                <c:pt idx="1">
                  <c:v>Homerton University Hospital (238)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(238)</c:v>
                </c:pt>
                <c:pt idx="1">
                  <c:v>Homerton University Hospital (238)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0.73582614681666492</c:v>
                </c:pt>
                <c:pt idx="1">
                  <c:v>0.73582409375870839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(238)</c:v>
                </c:pt>
                <c:pt idx="1">
                  <c:v>Homerton University Hospital (238)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(238)</c:v>
                </c:pt>
                <c:pt idx="1">
                  <c:v>Homerton University Hospital (238)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(238)</c:v>
                </c:pt>
                <c:pt idx="1">
                  <c:v>Homerton University Hospital (238)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(238)</c:v>
                </c:pt>
                <c:pt idx="1">
                  <c:v>Homerton University Hospital (238)</c:v>
                </c:pt>
              </c:strCache>
            </c:strRef>
          </c:cat>
          <c:val>
            <c:numRef>
              <c:f>Sheet1!$G$2:$G$3</c:f>
              <c:numCache>
                <c:formatCode>0.0;;</c:formatCode>
                <c:ptCount val="2"/>
                <c:pt idx="0">
                  <c:v>3.2914296890666308</c:v>
                </c:pt>
                <c:pt idx="1">
                  <c:v>3.2914432612496309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(238)</c:v>
                </c:pt>
                <c:pt idx="1">
                  <c:v>Homerton University Hospital (238)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(238)</c:v>
                </c:pt>
                <c:pt idx="1">
                  <c:v>Homerton University Hospital (238)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(238)</c:v>
                </c:pt>
                <c:pt idx="1">
                  <c:v>Homerton University Hospital (238)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6.7085703109333696</c:v>
                </c:pt>
                <c:pt idx="1">
                  <c:v>6.7085567387503691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(239)</c:v>
                </c:pt>
                <c:pt idx="1">
                  <c:v>Homerton University Hospital (239)</c:v>
                </c:pt>
              </c:strCache>
            </c:strRef>
          </c:cat>
          <c:val>
            <c:numRef>
              <c:f>Sheet1!$D$2:$D$3</c:f>
              <c:numCache>
                <c:formatCode>0.0;;</c:formatCode>
                <c:ptCount val="2"/>
                <c:pt idx="0">
                  <c:v>8.1775558613236043</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(239)</c:v>
                </c:pt>
                <c:pt idx="1">
                  <c:v>Homerton University Hospital (239)</c:v>
                </c:pt>
              </c:strCache>
            </c:strRef>
          </c:cat>
          <c:val>
            <c:numRef>
              <c:f>Sheet1!$E$2:$E$3</c:f>
              <c:numCache>
                <c:formatCode>0.0;;</c:formatCode>
                <c:ptCount val="2"/>
                <c:pt idx="0">
                  <c:v>0</c:v>
                </c:pt>
                <c:pt idx="1">
                  <c:v>8.1775758867136243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(239)</c:v>
                </c:pt>
                <c:pt idx="1">
                  <c:v>Homerton University Hospital (239)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(239)</c:v>
                </c:pt>
                <c:pt idx="1">
                  <c:v>Homerton University Hospital (239)</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(239)</c:v>
                </c:pt>
                <c:pt idx="1">
                  <c:v>Homerton University Hospital (239)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(239)</c:v>
                </c:pt>
                <c:pt idx="1">
                  <c:v>Homerton University Hospital (239)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(239)</c:v>
                </c:pt>
                <c:pt idx="1">
                  <c:v>Homerton University Hospital (239)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1.8224441386763957</c:v>
                </c:pt>
                <c:pt idx="1">
                  <c:v>1.8224241132863757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(171)</c:v>
                </c:pt>
                <c:pt idx="1">
                  <c:v>Homerton University Hospital (171)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(171)</c:v>
                </c:pt>
                <c:pt idx="1">
                  <c:v>Homerton University Hospital (171)</c:v>
                </c:pt>
              </c:strCache>
            </c:strRef>
          </c:cat>
          <c:val>
            <c:numRef>
              <c:f>Sheet1!$E$2:$E$3</c:f>
              <c:numCache>
                <c:formatCode>0.0;;</c:formatCode>
                <c:ptCount val="2"/>
                <c:pt idx="0">
                  <c:v>7.3093349475131708</c:v>
                </c:pt>
                <c:pt idx="1">
                  <c:v>7.3093689024005801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(171)</c:v>
                </c:pt>
                <c:pt idx="1">
                  <c:v>Homerton University Hospital (171)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(171)</c:v>
                </c:pt>
                <c:pt idx="1">
                  <c:v>Homerton University Hospital (171)</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(171)</c:v>
                </c:pt>
                <c:pt idx="1">
                  <c:v>Homerton University Hospital (171)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(171)</c:v>
                </c:pt>
                <c:pt idx="1">
                  <c:v>Homerton University Hospital (171)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(171)</c:v>
                </c:pt>
                <c:pt idx="1">
                  <c:v>Homerton University Hospital (171)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2.6906650524868292</c:v>
                </c:pt>
                <c:pt idx="1">
                  <c:v>2.6906310975994199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(106)</c:v>
                </c:pt>
                <c:pt idx="1">
                  <c:v>Homerton University Hospital (106)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(106)</c:v>
                </c:pt>
                <c:pt idx="1">
                  <c:v>Homerton University Hospital (106)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(106)</c:v>
                </c:pt>
                <c:pt idx="1">
                  <c:v>Homerton University Hospital (106)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(106)</c:v>
                </c:pt>
                <c:pt idx="1">
                  <c:v>Homerton University Hospital (106)</c:v>
                </c:pt>
              </c:strCache>
            </c:strRef>
          </c:cat>
          <c:val>
            <c:numRef>
              <c:f>Sheet1!$G$2:$G$3</c:f>
              <c:numCache>
                <c:formatCode>0.0;;</c:formatCode>
                <c:ptCount val="2"/>
                <c:pt idx="0">
                  <c:v>8.0881770818520007</c:v>
                </c:pt>
                <c:pt idx="1">
                  <c:v>8.0881640155440628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(106)</c:v>
                </c:pt>
                <c:pt idx="1">
                  <c:v>Homerton University Hospital (106)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(106)</c:v>
                </c:pt>
                <c:pt idx="1">
                  <c:v>Homerton University Hospital (106)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(106)</c:v>
                </c:pt>
                <c:pt idx="1">
                  <c:v>Homerton University Hospital (106)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1.9118229181479993</c:v>
                </c:pt>
                <c:pt idx="1">
                  <c:v>1.9118359844559372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(95)</c:v>
                </c:pt>
                <c:pt idx="1">
                  <c:v>Homerton University Hospital (95)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(95)</c:v>
                </c:pt>
                <c:pt idx="1">
                  <c:v>Homerton University Hospital (95)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(95)</c:v>
                </c:pt>
                <c:pt idx="1">
                  <c:v>Homerton University Hospital (95)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(95)</c:v>
                </c:pt>
                <c:pt idx="1">
                  <c:v>Homerton University Hospital (95)</c:v>
                </c:pt>
              </c:strCache>
            </c:strRef>
          </c:cat>
          <c:val>
            <c:numRef>
              <c:f>Sheet1!$G$2:$G$3</c:f>
              <c:numCache>
                <c:formatCode>0.0;;</c:formatCode>
                <c:ptCount val="2"/>
                <c:pt idx="0">
                  <c:v>8.078847254817946</c:v>
                </c:pt>
                <c:pt idx="1">
                  <c:v>8.0788660057987851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(95)</c:v>
                </c:pt>
                <c:pt idx="1">
                  <c:v>Homerton University Hospital (95)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(95)</c:v>
                </c:pt>
                <c:pt idx="1">
                  <c:v>Homerton University Hospital (95)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(95)</c:v>
                </c:pt>
                <c:pt idx="1">
                  <c:v>Homerton University Hospital (95)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1.921152745182054</c:v>
                </c:pt>
                <c:pt idx="1">
                  <c:v>1.9211339942012149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(122)</c:v>
                </c:pt>
                <c:pt idx="1">
                  <c:v>Homerton University Hospital (122)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(122)</c:v>
                </c:pt>
                <c:pt idx="1">
                  <c:v>Homerton University Hospital (122)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(122)</c:v>
                </c:pt>
                <c:pt idx="1">
                  <c:v>Homerton University Hospital (122)</c:v>
                </c:pt>
              </c:strCache>
            </c:strRef>
          </c:cat>
          <c:val>
            <c:numRef>
              <c:f>Sheet1!$F$2:$F$3</c:f>
              <c:numCache>
                <c:formatCode>0.0;;</c:formatCode>
                <c:ptCount val="2"/>
                <c:pt idx="0">
                  <c:v>5.4450461772068524</c:v>
                </c:pt>
                <c:pt idx="1">
                  <c:v>5.4450729651683618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(122)</c:v>
                </c:pt>
                <c:pt idx="1">
                  <c:v>Homerton University Hospital (122)</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(122)</c:v>
                </c:pt>
                <c:pt idx="1">
                  <c:v>Homerton University Hospital (122)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(122)</c:v>
                </c:pt>
                <c:pt idx="1">
                  <c:v>Homerton University Hospital (122)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(122)</c:v>
                </c:pt>
                <c:pt idx="1">
                  <c:v>Homerton University Hospital (122)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4.5549538227931476</c:v>
                </c:pt>
                <c:pt idx="1">
                  <c:v>4.5549270348316382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(219)</c:v>
                </c:pt>
                <c:pt idx="1">
                  <c:v>Homerton University Hospital (219)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(219)</c:v>
                </c:pt>
                <c:pt idx="1">
                  <c:v>Homerton University Hospital (219)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(219)</c:v>
                </c:pt>
                <c:pt idx="1">
                  <c:v>Homerton University Hospital (219)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(219)</c:v>
                </c:pt>
                <c:pt idx="1">
                  <c:v>Homerton University Hospital (219)</c:v>
                </c:pt>
              </c:strCache>
            </c:strRef>
          </c:cat>
          <c:val>
            <c:numRef>
              <c:f>Sheet1!$G$2:$G$3</c:f>
              <c:numCache>
                <c:formatCode>0.0;;</c:formatCode>
                <c:ptCount val="2"/>
                <c:pt idx="0">
                  <c:v>9.1358457633097565</c:v>
                </c:pt>
                <c:pt idx="1">
                  <c:v>9.1358573514595349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(219)</c:v>
                </c:pt>
                <c:pt idx="1">
                  <c:v>Homerton University Hospital (219)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(219)</c:v>
                </c:pt>
                <c:pt idx="1">
                  <c:v>Homerton University Hospital (219)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(219)</c:v>
                </c:pt>
                <c:pt idx="1">
                  <c:v>Homerton University Hospital (219)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0.86415423669024349</c:v>
                </c:pt>
                <c:pt idx="1">
                  <c:v>0.86414264854046507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(232)</c:v>
                </c:pt>
                <c:pt idx="1">
                  <c:v>Homerton University Hospital (232)</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(232)</c:v>
                </c:pt>
                <c:pt idx="1">
                  <c:v>Homerton University Hospital (232)</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(232)</c:v>
                </c:pt>
                <c:pt idx="1">
                  <c:v>Homerton University Hospital (232)</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(232)</c:v>
                </c:pt>
                <c:pt idx="1">
                  <c:v>Homerton University Hospital (232)</c:v>
                </c:pt>
              </c:strCache>
            </c:strRef>
          </c:cat>
          <c:val>
            <c:numRef>
              <c:f>Sheet1!$G$2:$G$3</c:f>
              <c:numCache>
                <c:formatCode>0.0;;</c:formatCode>
                <c:ptCount val="2"/>
                <c:pt idx="0">
                  <c:v>8.5592011976177602</c:v>
                </c:pt>
                <c:pt idx="1">
                  <c:v>8.5592120382941275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(232)</c:v>
                </c:pt>
                <c:pt idx="1">
                  <c:v>Homerton University Hospital (232)</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(232)</c:v>
                </c:pt>
                <c:pt idx="1">
                  <c:v>Homerton University Hospital (232)</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(232)</c:v>
                </c:pt>
                <c:pt idx="1">
                  <c:v>Homerton University Hospital (232)</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1.4407988023822398</c:v>
                </c:pt>
                <c:pt idx="1">
                  <c:v>1.4407879617058725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(246)</c:v>
                </c:pt>
                <c:pt idx="1">
                  <c:v>Homerton University Hospital (246)</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(246)</c:v>
                </c:pt>
                <c:pt idx="1">
                  <c:v>Homerton University Hospital (246)</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(246)</c:v>
                </c:pt>
                <c:pt idx="1">
                  <c:v>Homerton University Hospital (246)</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(246)</c:v>
                </c:pt>
                <c:pt idx="1">
                  <c:v>Homerton University Hospital (246)</c:v>
                </c:pt>
              </c:strCache>
            </c:strRef>
          </c:cat>
          <c:val>
            <c:numRef>
              <c:f>Sheet1!$G$2:$G$3</c:f>
              <c:numCache>
                <c:formatCode>0.0;;</c:formatCode>
                <c:ptCount val="2"/>
                <c:pt idx="0">
                  <c:v>8.994871300663192</c:v>
                </c:pt>
                <c:pt idx="1">
                  <c:v>8.9948986933918196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(246)</c:v>
                </c:pt>
                <c:pt idx="1">
                  <c:v>Homerton University Hospital (246)</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(246)</c:v>
                </c:pt>
                <c:pt idx="1">
                  <c:v>Homerton University Hospital (246)</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(246)</c:v>
                </c:pt>
                <c:pt idx="1">
                  <c:v>Homerton University Hospital (246)</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1.005128699336808</c:v>
                </c:pt>
                <c:pt idx="1">
                  <c:v>1.0051013066081804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(241)</c:v>
                </c:pt>
                <c:pt idx="1">
                  <c:v>Homerton University Hospital (241)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(241)</c:v>
                </c:pt>
                <c:pt idx="1">
                  <c:v>Homerton University Hospital (241)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(241)</c:v>
                </c:pt>
                <c:pt idx="1">
                  <c:v>Homerton University Hospital (241)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(241)</c:v>
                </c:pt>
                <c:pt idx="1">
                  <c:v>Homerton University Hospital (241)</c:v>
                </c:pt>
              </c:strCache>
            </c:strRef>
          </c:cat>
          <c:val>
            <c:numRef>
              <c:f>Sheet1!$G$2:$G$3</c:f>
              <c:numCache>
                <c:formatCode>0.0;;</c:formatCode>
                <c:ptCount val="2"/>
                <c:pt idx="0">
                  <c:v>8.6149628382165222</c:v>
                </c:pt>
                <c:pt idx="1">
                  <c:v>8.6149660813663136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(241)</c:v>
                </c:pt>
                <c:pt idx="1">
                  <c:v>Homerton University Hospital (241)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(241)</c:v>
                </c:pt>
                <c:pt idx="1">
                  <c:v>Homerton University Hospital (241)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(241)</c:v>
                </c:pt>
                <c:pt idx="1">
                  <c:v>Homerton University Hospital (241)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1.3850371617834778</c:v>
                </c:pt>
                <c:pt idx="1">
                  <c:v>1.3850339186336864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(230)</c:v>
                </c:pt>
                <c:pt idx="1">
                  <c:v>Homerton University Hospital (230)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(230)</c:v>
                </c:pt>
                <c:pt idx="1">
                  <c:v>Homerton University Hospital (230)</c:v>
                </c:pt>
              </c:strCache>
            </c:strRef>
          </c:cat>
          <c:val>
            <c:numRef>
              <c:f>Sheet1!$E$2:$E$3</c:f>
              <c:numCache>
                <c:formatCode>0.0;;</c:formatCode>
                <c:ptCount val="2"/>
                <c:pt idx="0">
                  <c:v>8.1253895169438266</c:v>
                </c:pt>
                <c:pt idx="1">
                  <c:v>8.1254073152331365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(230)</c:v>
                </c:pt>
                <c:pt idx="1">
                  <c:v>Homerton University Hospital (230)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(230)</c:v>
                </c:pt>
                <c:pt idx="1">
                  <c:v>Homerton University Hospital (230)</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(230)</c:v>
                </c:pt>
                <c:pt idx="1">
                  <c:v>Homerton University Hospital (230)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(230)</c:v>
                </c:pt>
                <c:pt idx="1">
                  <c:v>Homerton University Hospital (230)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(230)</c:v>
                </c:pt>
                <c:pt idx="1">
                  <c:v>Homerton University Hospital (230)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1.8746104830561734</c:v>
                </c:pt>
                <c:pt idx="1">
                  <c:v>1.8745926847668635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(246)</c:v>
                </c:pt>
                <c:pt idx="1">
                  <c:v>Homerton University Hospital (246)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(246)</c:v>
                </c:pt>
                <c:pt idx="1">
                  <c:v>Homerton University Hospital (246)</c:v>
                </c:pt>
              </c:strCache>
            </c:strRef>
          </c:cat>
          <c:val>
            <c:numRef>
              <c:f>Sheet1!$E$2:$E$3</c:f>
              <c:numCache>
                <c:formatCode>0.0;;</c:formatCode>
                <c:ptCount val="2"/>
                <c:pt idx="0">
                  <c:v>8.4547343713401997</c:v>
                </c:pt>
                <c:pt idx="1">
                  <c:v>8.4547560077580179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(246)</c:v>
                </c:pt>
                <c:pt idx="1">
                  <c:v>Homerton University Hospital (246)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(246)</c:v>
                </c:pt>
                <c:pt idx="1">
                  <c:v>Homerton University Hospital (246)</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(246)</c:v>
                </c:pt>
                <c:pt idx="1">
                  <c:v>Homerton University Hospital (246)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(246)</c:v>
                </c:pt>
                <c:pt idx="1">
                  <c:v>Homerton University Hospital (246)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(246)</c:v>
                </c:pt>
                <c:pt idx="1">
                  <c:v>Homerton University Hospital (246)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1.5452656286598003</c:v>
                </c:pt>
                <c:pt idx="1">
                  <c:v>1.5452439922419821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(243)</c:v>
                </c:pt>
                <c:pt idx="1">
                  <c:v>Homerton University Hospital (243)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(243)</c:v>
                </c:pt>
                <c:pt idx="1">
                  <c:v>Homerton University Hospital (243)</c:v>
                </c:pt>
              </c:strCache>
            </c:strRef>
          </c:cat>
          <c:val>
            <c:numRef>
              <c:f>Sheet1!$E$2:$E$3</c:f>
              <c:numCache>
                <c:formatCode>0.0;;</c:formatCode>
                <c:ptCount val="2"/>
                <c:pt idx="0">
                  <c:v>8.2196635462447372</c:v>
                </c:pt>
                <c:pt idx="1">
                  <c:v>8.219683390573687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(243)</c:v>
                </c:pt>
                <c:pt idx="1">
                  <c:v>Homerton University Hospital (243)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(243)</c:v>
                </c:pt>
                <c:pt idx="1">
                  <c:v>Homerton University Hospital (243)</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(243)</c:v>
                </c:pt>
                <c:pt idx="1">
                  <c:v>Homerton University Hospital (243)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(243)</c:v>
                </c:pt>
                <c:pt idx="1">
                  <c:v>Homerton University Hospital (243)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(243)</c:v>
                </c:pt>
                <c:pt idx="1">
                  <c:v>Homerton University Hospital (243)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1.7803364537552628</c:v>
                </c:pt>
                <c:pt idx="1">
                  <c:v>1.780316609426313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(243)</c:v>
                </c:pt>
                <c:pt idx="1">
                  <c:v>Homerton University Hospital (243)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(243)</c:v>
                </c:pt>
                <c:pt idx="1">
                  <c:v>Homerton University Hospital (243)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(243)</c:v>
                </c:pt>
                <c:pt idx="1">
                  <c:v>Homerton University Hospital (243)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(243)</c:v>
                </c:pt>
                <c:pt idx="1">
                  <c:v>Homerton University Hospital (243)</c:v>
                </c:pt>
              </c:strCache>
            </c:strRef>
          </c:cat>
          <c:val>
            <c:numRef>
              <c:f>Sheet1!$G$2:$G$3</c:f>
              <c:numCache>
                <c:formatCode>0.0;;</c:formatCode>
                <c:ptCount val="2"/>
                <c:pt idx="0">
                  <c:v>7.5470678658590016</c:v>
                </c:pt>
                <c:pt idx="1">
                  <c:v>7.5470807052389892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(243)</c:v>
                </c:pt>
                <c:pt idx="1">
                  <c:v>Homerton University Hospital (243)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(243)</c:v>
                </c:pt>
                <c:pt idx="1">
                  <c:v>Homerton University Hospital (243)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(243)</c:v>
                </c:pt>
                <c:pt idx="1">
                  <c:v>Homerton University Hospital (243)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2.4529321341409984</c:v>
                </c:pt>
                <c:pt idx="1">
                  <c:v>2.4529192947610108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(210)</c:v>
                </c:pt>
                <c:pt idx="1">
                  <c:v>Homerton University Hospital (210)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(210)</c:v>
                </c:pt>
                <c:pt idx="1">
                  <c:v>Homerton University Hospital (210)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(210)</c:v>
                </c:pt>
                <c:pt idx="1">
                  <c:v>Homerton University Hospital (210)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(210)</c:v>
                </c:pt>
                <c:pt idx="1">
                  <c:v>Homerton University Hospital (210)</c:v>
                </c:pt>
              </c:strCache>
            </c:strRef>
          </c:cat>
          <c:val>
            <c:numRef>
              <c:f>Sheet1!$G$2:$G$3</c:f>
              <c:numCache>
                <c:formatCode>0.0;;</c:formatCode>
                <c:ptCount val="2"/>
                <c:pt idx="0">
                  <c:v>7.8052140403003216</c:v>
                </c:pt>
                <c:pt idx="1">
                  <c:v>7.8052363039778783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(210)</c:v>
                </c:pt>
                <c:pt idx="1">
                  <c:v>Homerton University Hospital (210)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(210)</c:v>
                </c:pt>
                <c:pt idx="1">
                  <c:v>Homerton University Hospital (210)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(210)</c:v>
                </c:pt>
                <c:pt idx="1">
                  <c:v>Homerton University Hospital (210)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2.1947859596996784</c:v>
                </c:pt>
                <c:pt idx="1">
                  <c:v>2.1947636960221217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(230)</c:v>
                </c:pt>
                <c:pt idx="1">
                  <c:v>Homerton University Hospital (230)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(230)</c:v>
                </c:pt>
                <c:pt idx="1">
                  <c:v>Homerton University Hospital (230)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(230)</c:v>
                </c:pt>
                <c:pt idx="1">
                  <c:v>Homerton University Hospital (230)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(230)</c:v>
                </c:pt>
                <c:pt idx="1">
                  <c:v>Homerton University Hospital (230)</c:v>
                </c:pt>
              </c:strCache>
            </c:strRef>
          </c:cat>
          <c:val>
            <c:numRef>
              <c:f>Sheet1!$G$2:$G$3</c:f>
              <c:numCache>
                <c:formatCode>0.0;;</c:formatCode>
                <c:ptCount val="2"/>
                <c:pt idx="0">
                  <c:v>7.0396264727219888</c:v>
                </c:pt>
                <c:pt idx="1">
                  <c:v>7.0396357154204887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(230)</c:v>
                </c:pt>
                <c:pt idx="1">
                  <c:v>Homerton University Hospital (230)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(230)</c:v>
                </c:pt>
                <c:pt idx="1">
                  <c:v>Homerton University Hospital (230)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(230)</c:v>
                </c:pt>
                <c:pt idx="1">
                  <c:v>Homerton University Hospital (230)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2.9603735272780112</c:v>
                </c:pt>
                <c:pt idx="1">
                  <c:v>2.9603642845795113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(236)</c:v>
                </c:pt>
                <c:pt idx="1">
                  <c:v>Homerton University Hospital (236)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(236)</c:v>
                </c:pt>
                <c:pt idx="1">
                  <c:v>Homerton University Hospital (236)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(236)</c:v>
                </c:pt>
                <c:pt idx="1">
                  <c:v>Homerton University Hospital (236)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(236)</c:v>
                </c:pt>
                <c:pt idx="1">
                  <c:v>Homerton University Hospital (236)</c:v>
                </c:pt>
              </c:strCache>
            </c:strRef>
          </c:cat>
          <c:val>
            <c:numRef>
              <c:f>Sheet1!$G$2:$G$3</c:f>
              <c:numCache>
                <c:formatCode>0.0;;</c:formatCode>
                <c:ptCount val="2"/>
                <c:pt idx="0">
                  <c:v>9.0450591963300742</c:v>
                </c:pt>
                <c:pt idx="1">
                  <c:v>9.0450708352433491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(236)</c:v>
                </c:pt>
                <c:pt idx="1">
                  <c:v>Homerton University Hospital (236)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(236)</c:v>
                </c:pt>
                <c:pt idx="1">
                  <c:v>Homerton University Hospital (236)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(236)</c:v>
                </c:pt>
                <c:pt idx="1">
                  <c:v>Homerton University Hospital (236)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0.95494080366992584</c:v>
                </c:pt>
                <c:pt idx="1">
                  <c:v>0.95492916475665091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(211)</c:v>
                </c:pt>
                <c:pt idx="1">
                  <c:v>Homerton University Hospital (211)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(211)</c:v>
                </c:pt>
                <c:pt idx="1">
                  <c:v>Homerton University Hospital (211)</c:v>
                </c:pt>
              </c:strCache>
            </c:strRef>
          </c:cat>
          <c:val>
            <c:numRef>
              <c:f>Sheet1!$E$2:$E$3</c:f>
              <c:numCache>
                <c:formatCode>0.0;;</c:formatCode>
                <c:ptCount val="2"/>
                <c:pt idx="0">
                  <c:v>7.1002992565027547</c:v>
                </c:pt>
                <c:pt idx="1">
                  <c:v>7.1003313854701746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(211)</c:v>
                </c:pt>
                <c:pt idx="1">
                  <c:v>Homerton University Hospital (211)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(211)</c:v>
                </c:pt>
                <c:pt idx="1">
                  <c:v>Homerton University Hospital (211)</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(211)</c:v>
                </c:pt>
                <c:pt idx="1">
                  <c:v>Homerton University Hospital (211)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(211)</c:v>
                </c:pt>
                <c:pt idx="1">
                  <c:v>Homerton University Hospital (211)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(211)</c:v>
                </c:pt>
                <c:pt idx="1">
                  <c:v>Homerton University Hospital (211)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2.8997007434972453</c:v>
                </c:pt>
                <c:pt idx="1">
                  <c:v>2.8996686145298254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(243)</c:v>
                </c:pt>
                <c:pt idx="1">
                  <c:v>Homerton University Hospital (243)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(243)</c:v>
                </c:pt>
                <c:pt idx="1">
                  <c:v>Homerton University Hospital (243)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(243)</c:v>
                </c:pt>
                <c:pt idx="1">
                  <c:v>Homerton University Hospital (243)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(243)</c:v>
                </c:pt>
                <c:pt idx="1">
                  <c:v>Homerton University Hospital (243)</c:v>
                </c:pt>
              </c:strCache>
            </c:strRef>
          </c:cat>
          <c:val>
            <c:numRef>
              <c:f>Sheet1!$G$2:$G$3</c:f>
              <c:numCache>
                <c:formatCode>0.0;;</c:formatCode>
                <c:ptCount val="2"/>
                <c:pt idx="0">
                  <c:v>9.3825136939954223</c:v>
                </c:pt>
                <c:pt idx="1">
                  <c:v>9.3825265312091446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(243)</c:v>
                </c:pt>
                <c:pt idx="1">
                  <c:v>Homerton University Hospital (243)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(243)</c:v>
                </c:pt>
                <c:pt idx="1">
                  <c:v>Homerton University Hospital (243)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(243)</c:v>
                </c:pt>
                <c:pt idx="1">
                  <c:v>Homerton University Hospital (243)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0.61748630600457766</c:v>
                </c:pt>
                <c:pt idx="1">
                  <c:v>0.61747346879085541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(214)</c:v>
                </c:pt>
                <c:pt idx="1">
                  <c:v>Homerton University Hospital (214)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(214)</c:v>
                </c:pt>
                <c:pt idx="1">
                  <c:v>Homerton University Hospital (214)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(214)</c:v>
                </c:pt>
                <c:pt idx="1">
                  <c:v>Homerton University Hospital (214)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(214)</c:v>
                </c:pt>
                <c:pt idx="1">
                  <c:v>Homerton University Hospital (214)</c:v>
                </c:pt>
              </c:strCache>
            </c:strRef>
          </c:cat>
          <c:val>
            <c:numRef>
              <c:f>Sheet1!$G$2:$G$3</c:f>
              <c:numCache>
                <c:formatCode>0.0;;</c:formatCode>
                <c:ptCount val="2"/>
                <c:pt idx="0">
                  <c:v>8.6048844080302729</c:v>
                </c:pt>
                <c:pt idx="1">
                  <c:v>8.604910203972338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(214)</c:v>
                </c:pt>
                <c:pt idx="1">
                  <c:v>Homerton University Hospital (214)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(214)</c:v>
                </c:pt>
                <c:pt idx="1">
                  <c:v>Homerton University Hospital (214)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(214)</c:v>
                </c:pt>
                <c:pt idx="1">
                  <c:v>Homerton University Hospital (214)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1.3951155919697271</c:v>
                </c:pt>
                <c:pt idx="1">
                  <c:v>1.395089796027662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(233)</c:v>
                </c:pt>
                <c:pt idx="1">
                  <c:v>Homerton University Hospital (233)</c:v>
                </c:pt>
              </c:strCache>
            </c:strRef>
          </c:cat>
          <c:val>
            <c:numRef>
              <c:f>Sheet1!$D$2:$D$3</c:f>
              <c:numCache>
                <c:formatCode>0.0;;</c:formatCode>
                <c:ptCount val="2"/>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(233)</c:v>
                </c:pt>
                <c:pt idx="1">
                  <c:v>Homerton University Hospital (233)</c:v>
                </c:pt>
              </c:strCache>
            </c:strRef>
          </c:cat>
          <c:val>
            <c:numRef>
              <c:f>Sheet1!$E$2:$E$3</c:f>
              <c:numCache>
                <c:formatCode>0.0;;</c:formatCode>
                <c:ptCount val="2"/>
                <c:pt idx="0">
                  <c:v>7.8056558130534164</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(233)</c:v>
                </c:pt>
                <c:pt idx="1">
                  <c:v>Homerton University Hospital (233)</c:v>
                </c:pt>
              </c:strCache>
            </c:strRef>
          </c:cat>
          <c:val>
            <c:numRef>
              <c:f>Sheet1!$F$2:$F$3</c:f>
              <c:numCache>
                <c:formatCode>0.0;;</c:formatCode>
                <c:ptCount val="2"/>
                <c:pt idx="0">
                  <c:v>0</c:v>
                </c:pt>
                <c:pt idx="1">
                  <c:v>7.8056801591304303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(233)</c:v>
                </c:pt>
                <c:pt idx="1">
                  <c:v>Homerton University Hospital (233)</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(233)</c:v>
                </c:pt>
                <c:pt idx="1">
                  <c:v>Homerton University Hospital (233)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(233)</c:v>
                </c:pt>
                <c:pt idx="1">
                  <c:v>Homerton University Hospital (233)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(233)</c:v>
                </c:pt>
                <c:pt idx="1">
                  <c:v>Homerton University Hospital (233)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2.1943441869465836</c:v>
                </c:pt>
                <c:pt idx="1">
                  <c:v>2.1943198408695697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c:v>
                </c:pt>
                <c:pt idx="1">
                  <c:v>Homerton University Hospital (58)</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c:v>
                </c:pt>
                <c:pt idx="1">
                  <c:v>Homerton University Hospital (58)</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c:v>
                </c:pt>
                <c:pt idx="1">
                  <c:v>Homerton University Hospital (58)</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c:v>
                </c:pt>
                <c:pt idx="1">
                  <c:v>Homerton University Hospital (58)</c:v>
                </c:pt>
              </c:strCache>
            </c:strRef>
          </c:cat>
          <c:val>
            <c:numRef>
              <c:f>Sheet1!$G$2:$G$3</c:f>
              <c:numCache>
                <c:formatCode>0.0;;</c:formatCode>
                <c:ptCount val="2"/>
                <c:pt idx="0">
                  <c:v>7.4749095332859863</c:v>
                </c:pt>
                <c:pt idx="1">
                  <c:v>7.4749825056310373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c:v>
                </c:pt>
                <c:pt idx="1">
                  <c:v>Homerton University Hospital (58)</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c:v>
                </c:pt>
                <c:pt idx="1">
                  <c:v>Homerton University Hospital (58)</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c:v>
                </c:pt>
                <c:pt idx="1">
                  <c:v>Homerton University Hospital (58)</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2.5250904667140137</c:v>
                </c:pt>
                <c:pt idx="1">
                  <c:v>2.5250174943689627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(65)</c:v>
                </c:pt>
                <c:pt idx="1">
                  <c:v>Homerton University Hospital (65)</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(65)</c:v>
                </c:pt>
                <c:pt idx="1">
                  <c:v>Homerton University Hospital (65)</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(65)</c:v>
                </c:pt>
                <c:pt idx="1">
                  <c:v>Homerton University Hospital (65)</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(65)</c:v>
                </c:pt>
                <c:pt idx="1">
                  <c:v>Homerton University Hospital (65)</c:v>
                </c:pt>
              </c:strCache>
            </c:strRef>
          </c:cat>
          <c:val>
            <c:numRef>
              <c:f>Sheet1!$G$2:$G$3</c:f>
              <c:numCache>
                <c:formatCode>0.0;;</c:formatCode>
                <c:ptCount val="2"/>
                <c:pt idx="0">
                  <c:v>7.3536032461733436</c:v>
                </c:pt>
                <c:pt idx="1">
                  <c:v>7.3535998294965559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(65)</c:v>
                </c:pt>
                <c:pt idx="1">
                  <c:v>Homerton University Hospital (65)</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(65)</c:v>
                </c:pt>
                <c:pt idx="1">
                  <c:v>Homerton University Hospital (65)</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(65)</c:v>
                </c:pt>
                <c:pt idx="1">
                  <c:v>Homerton University Hospital (65)</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2.6463967538266564</c:v>
                </c:pt>
                <c:pt idx="1">
                  <c:v>2.6464001705034441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c:v>
                </c:pt>
                <c:pt idx="1">
                  <c:v>Homerton University Hospital (49)</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c:v>
                </c:pt>
                <c:pt idx="1">
                  <c:v>Homerton University Hospital (49)</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c:v>
                </c:pt>
                <c:pt idx="1">
                  <c:v>Homerton University Hospital (49)</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c:v>
                </c:pt>
                <c:pt idx="1">
                  <c:v>Homerton University Hospital (49)</c:v>
                </c:pt>
              </c:strCache>
            </c:strRef>
          </c:cat>
          <c:val>
            <c:numRef>
              <c:f>Sheet1!$G$2:$G$3</c:f>
              <c:numCache>
                <c:formatCode>0.0;;</c:formatCode>
                <c:ptCount val="2"/>
                <c:pt idx="0">
                  <c:v>6.4883246756879149</c:v>
                </c:pt>
                <c:pt idx="1">
                  <c:v>6.4883249812488062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c:v>
                </c:pt>
                <c:pt idx="1">
                  <c:v>Homerton University Hospital (49)</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c:v>
                </c:pt>
                <c:pt idx="1">
                  <c:v>Homerton University Hospital (49)</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c:v>
                </c:pt>
                <c:pt idx="1">
                  <c:v>Homerton University Hospital (49)</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3.5116753243120851</c:v>
                </c:pt>
                <c:pt idx="1">
                  <c:v>3.5116750187511938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(93)</c:v>
                </c:pt>
                <c:pt idx="1">
                  <c:v>Homerton University Hospital (93)</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(93)</c:v>
                </c:pt>
                <c:pt idx="1">
                  <c:v>Homerton University Hospital (93)</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(93)</c:v>
                </c:pt>
                <c:pt idx="1">
                  <c:v>Homerton University Hospital (93)</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(93)</c:v>
                </c:pt>
                <c:pt idx="1">
                  <c:v>Homerton University Hospital (93)</c:v>
                </c:pt>
              </c:strCache>
            </c:strRef>
          </c:cat>
          <c:val>
            <c:numRef>
              <c:f>Sheet1!$G$2:$G$3</c:f>
              <c:numCache>
                <c:formatCode>0.0;;</c:formatCode>
                <c:ptCount val="2"/>
                <c:pt idx="0">
                  <c:v>7.7466239228725957</c:v>
                </c:pt>
                <c:pt idx="1">
                  <c:v>7.7466466379223444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(93)</c:v>
                </c:pt>
                <c:pt idx="1">
                  <c:v>Homerton University Hospital (93)</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(93)</c:v>
                </c:pt>
                <c:pt idx="1">
                  <c:v>Homerton University Hospital (93)</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(93)</c:v>
                </c:pt>
                <c:pt idx="1">
                  <c:v>Homerton University Hospital (93)</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2.2533760771274043</c:v>
                </c:pt>
                <c:pt idx="1">
                  <c:v>2.2533533620776556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(87)</c:v>
                </c:pt>
                <c:pt idx="1">
                  <c:v>Homerton University Hospital (87)</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(87)</c:v>
                </c:pt>
                <c:pt idx="1">
                  <c:v>Homerton University Hospital (87)</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(87)</c:v>
                </c:pt>
                <c:pt idx="1">
                  <c:v>Homerton University Hospital (87)</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(87)</c:v>
                </c:pt>
                <c:pt idx="1">
                  <c:v>Homerton University Hospital (87)</c:v>
                </c:pt>
              </c:strCache>
            </c:strRef>
          </c:cat>
          <c:val>
            <c:numRef>
              <c:f>Sheet1!$G$2:$G$3</c:f>
              <c:numCache>
                <c:formatCode>0.0;;</c:formatCode>
                <c:ptCount val="2"/>
                <c:pt idx="0">
                  <c:v>7.8880398801520633</c:v>
                </c:pt>
                <c:pt idx="1">
                  <c:v>7.8880183603560239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(87)</c:v>
                </c:pt>
                <c:pt idx="1">
                  <c:v>Homerton University Hospital (87)</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(87)</c:v>
                </c:pt>
                <c:pt idx="1">
                  <c:v>Homerton University Hospital (87)</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(87)</c:v>
                </c:pt>
                <c:pt idx="1">
                  <c:v>Homerton University Hospital (87)</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2.1119601198479367</c:v>
                </c:pt>
                <c:pt idx="1">
                  <c:v>2.1119816396439761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(70)</c:v>
                </c:pt>
                <c:pt idx="1">
                  <c:v>Homerton University Hospital (70)</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(70)</c:v>
                </c:pt>
                <c:pt idx="1">
                  <c:v>Homerton University Hospital (70)</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(70)</c:v>
                </c:pt>
                <c:pt idx="1">
                  <c:v>Homerton University Hospital (70)</c:v>
                </c:pt>
              </c:strCache>
            </c:strRef>
          </c:cat>
          <c:val>
            <c:numRef>
              <c:f>Sheet1!$F$2:$F$3</c:f>
              <c:numCache>
                <c:formatCode>0.0;;</c:formatCode>
                <c:ptCount val="2"/>
                <c:pt idx="0">
                  <c:v>5.1112299992683541</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(70)</c:v>
                </c:pt>
                <c:pt idx="1">
                  <c:v>Homerton University Hospital (70)</c:v>
                </c:pt>
              </c:strCache>
            </c:strRef>
          </c:cat>
          <c:val>
            <c:numRef>
              <c:f>Sheet1!$G$2:$G$3</c:f>
              <c:numCache>
                <c:formatCode>0.0;;</c:formatCode>
                <c:ptCount val="2"/>
                <c:pt idx="0">
                  <c:v>0</c:v>
                </c:pt>
                <c:pt idx="1">
                  <c:v>5.1112617773229267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(70)</c:v>
                </c:pt>
                <c:pt idx="1">
                  <c:v>Homerton University Hospital (70)</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(70)</c:v>
                </c:pt>
                <c:pt idx="1">
                  <c:v>Homerton University Hospital (70)</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(70)</c:v>
                </c:pt>
                <c:pt idx="1">
                  <c:v>Homerton University Hospital (70)</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4.8887700007316459</c:v>
                </c:pt>
                <c:pt idx="1">
                  <c:v>4.8887382226770733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Homerton University Hospital (-)</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Homerton University Hospital (-)</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Homerton University Hospital (-)</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Homerton University Hospital (-)</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Homerton University Hospital (-)</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Homerton University Hospital (-)</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Homerton University Hospital (-)</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Homerton University Hospital (-)</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Homerton University Hospital (-)</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Homerton University Hospital (-)</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Homerton University Hospital (-)</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Homerton University Hospital (-)</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Homerton University Hospital (-)</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Homerton University Hospital (-)</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(234)</c:v>
                </c:pt>
                <c:pt idx="1">
                  <c:v>Homerton University Hospital (234)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(234)</c:v>
                </c:pt>
                <c:pt idx="1">
                  <c:v>Homerton University Hospital (234)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(234)</c:v>
                </c:pt>
                <c:pt idx="1">
                  <c:v>Homerton University Hospital (234)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(234)</c:v>
                </c:pt>
                <c:pt idx="1">
                  <c:v>Homerton University Hospital (234)</c:v>
                </c:pt>
              </c:strCache>
            </c:strRef>
          </c:cat>
          <c:val>
            <c:numRef>
              <c:f>Sheet1!$G$2:$G$3</c:f>
              <c:numCache>
                <c:formatCode>0.0;;</c:formatCode>
                <c:ptCount val="2"/>
                <c:pt idx="0">
                  <c:v>6.5762645665074553</c:v>
                </c:pt>
                <c:pt idx="1">
                  <c:v>6.5762833667824934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(234)</c:v>
                </c:pt>
                <c:pt idx="1">
                  <c:v>Homerton University Hospital (234)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(234)</c:v>
                </c:pt>
                <c:pt idx="1">
                  <c:v>Homerton University Hospital (234)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(234)</c:v>
                </c:pt>
                <c:pt idx="1">
                  <c:v>Homerton University Hospital (234)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3.4237354334925447</c:v>
                </c:pt>
                <c:pt idx="1">
                  <c:v>3.4237166332175066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(173)</c:v>
                </c:pt>
                <c:pt idx="1">
                  <c:v>Homerton University Hospital (173)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(173)</c:v>
                </c:pt>
                <c:pt idx="1">
                  <c:v>Homerton University Hospital (173)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(173)</c:v>
                </c:pt>
                <c:pt idx="1">
                  <c:v>Homerton University Hospital (173)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(173)</c:v>
                </c:pt>
                <c:pt idx="1">
                  <c:v>Homerton University Hospital (173)</c:v>
                </c:pt>
              </c:strCache>
            </c:strRef>
          </c:cat>
          <c:val>
            <c:numRef>
              <c:f>Sheet1!$G$2:$G$3</c:f>
              <c:numCache>
                <c:formatCode>0.0;;</c:formatCode>
                <c:ptCount val="2"/>
                <c:pt idx="0">
                  <c:v>5.84579359219798</c:v>
                </c:pt>
                <c:pt idx="1">
                  <c:v>5.8458199211709232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(173)</c:v>
                </c:pt>
                <c:pt idx="1">
                  <c:v>Homerton University Hospital (173)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(173)</c:v>
                </c:pt>
                <c:pt idx="1">
                  <c:v>Homerton University Hospital (173)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(173)</c:v>
                </c:pt>
                <c:pt idx="1">
                  <c:v>Homerton University Hospital (173)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4.15420640780202</c:v>
                </c:pt>
                <c:pt idx="1">
                  <c:v>4.1541800788290768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(94)</c:v>
                </c:pt>
                <c:pt idx="1">
                  <c:v>Homerton University Hospital (94)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(94)</c:v>
                </c:pt>
                <c:pt idx="1">
                  <c:v>Homerton University Hospital (94)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(94)</c:v>
                </c:pt>
                <c:pt idx="1">
                  <c:v>Homerton University Hospital (94)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(94)</c:v>
                </c:pt>
                <c:pt idx="1">
                  <c:v>Homerton University Hospital (94)</c:v>
                </c:pt>
              </c:strCache>
            </c:strRef>
          </c:cat>
          <c:val>
            <c:numRef>
              <c:f>Sheet1!$G$2:$G$3</c:f>
              <c:numCache>
                <c:formatCode>0.0;;</c:formatCode>
                <c:ptCount val="2"/>
                <c:pt idx="0">
                  <c:v>8.0642246075681214</c:v>
                </c:pt>
                <c:pt idx="1">
                  <c:v>8.0642745361928654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(94)</c:v>
                </c:pt>
                <c:pt idx="1">
                  <c:v>Homerton University Hospital (94)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(94)</c:v>
                </c:pt>
                <c:pt idx="1">
                  <c:v>Homerton University Hospital (94)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(94)</c:v>
                </c:pt>
                <c:pt idx="1">
                  <c:v>Homerton University Hospital (94)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1.9357753924318786</c:v>
                </c:pt>
                <c:pt idx="1">
                  <c:v>1.9357254638071346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(245)</c:v>
                </c:pt>
                <c:pt idx="1">
                  <c:v>Homerton University Hospital (245)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(245)</c:v>
                </c:pt>
                <c:pt idx="1">
                  <c:v>Homerton University Hospital (245)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(245)</c:v>
                </c:pt>
                <c:pt idx="1">
                  <c:v>Homerton University Hospital (245)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(245)</c:v>
                </c:pt>
                <c:pt idx="1">
                  <c:v>Homerton University Hospital (245)</c:v>
                </c:pt>
              </c:strCache>
            </c:strRef>
          </c:cat>
          <c:val>
            <c:numRef>
              <c:f>Sheet1!$G$2:$G$3</c:f>
              <c:numCache>
                <c:formatCode>0.0;;</c:formatCode>
                <c:ptCount val="2"/>
                <c:pt idx="0">
                  <c:v>6.6712824287065757</c:v>
                </c:pt>
                <c:pt idx="1">
                  <c:v>6.6713025946322686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(245)</c:v>
                </c:pt>
                <c:pt idx="1">
                  <c:v>Homerton University Hospital (245)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(245)</c:v>
                </c:pt>
                <c:pt idx="1">
                  <c:v>Homerton University Hospital (245)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(245)</c:v>
                </c:pt>
                <c:pt idx="1">
                  <c:v>Homerton University Hospital (245)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3.3287175712934243</c:v>
                </c:pt>
                <c:pt idx="1">
                  <c:v>3.3286974053677314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(226)</c:v>
                </c:pt>
                <c:pt idx="1">
                  <c:v>Homerton University Hospital (226)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(226)</c:v>
                </c:pt>
                <c:pt idx="1">
                  <c:v>Homerton University Hospital (226)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(226)</c:v>
                </c:pt>
                <c:pt idx="1">
                  <c:v>Homerton University Hospital (226)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(226)</c:v>
                </c:pt>
                <c:pt idx="1">
                  <c:v>Homerton University Hospital (226)</c:v>
                </c:pt>
              </c:strCache>
            </c:strRef>
          </c:cat>
          <c:val>
            <c:numRef>
              <c:f>Sheet1!$G$2:$G$3</c:f>
              <c:numCache>
                <c:formatCode>0.0;;</c:formatCode>
                <c:ptCount val="2"/>
                <c:pt idx="0">
                  <c:v>7.7760520726498648</c:v>
                </c:pt>
                <c:pt idx="1">
                  <c:v>7.7760734033655394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(226)</c:v>
                </c:pt>
                <c:pt idx="1">
                  <c:v>Homerton University Hospital (226)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(226)</c:v>
                </c:pt>
                <c:pt idx="1">
                  <c:v>Homerton University Hospital (226)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(226)</c:v>
                </c:pt>
                <c:pt idx="1">
                  <c:v>Homerton University Hospital (226)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2.2239479273501352</c:v>
                </c:pt>
                <c:pt idx="1">
                  <c:v>2.2239265966344606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(177)</c:v>
                </c:pt>
                <c:pt idx="1">
                  <c:v>Homerton University Hospital (177)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(177)</c:v>
                </c:pt>
                <c:pt idx="1">
                  <c:v>Homerton University Hospital (177)</c:v>
                </c:pt>
              </c:strCache>
            </c:strRef>
          </c:cat>
          <c:val>
            <c:numRef>
              <c:f>Sheet1!$E$2:$E$3</c:f>
              <c:numCache>
                <c:formatCode>0.0;;</c:formatCode>
                <c:ptCount val="2"/>
                <c:pt idx="0">
                  <c:v>0</c:v>
                </c:pt>
                <c:pt idx="1">
                  <c:v>8.6593020538969085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(177)</c:v>
                </c:pt>
                <c:pt idx="1">
                  <c:v>Homerton University Hospital (177)</c:v>
                </c:pt>
              </c:strCache>
            </c:strRef>
          </c:cat>
          <c:val>
            <c:numRef>
              <c:f>Sheet1!$F$2:$F$3</c:f>
              <c:numCache>
                <c:formatCode>0.0;;</c:formatCode>
                <c:ptCount val="2"/>
                <c:pt idx="0">
                  <c:v>8.6593028810993697</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(177)</c:v>
                </c:pt>
                <c:pt idx="1">
                  <c:v>Homerton University Hospital (177)</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(177)</c:v>
                </c:pt>
                <c:pt idx="1">
                  <c:v>Homerton University Hospital (177)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(177)</c:v>
                </c:pt>
                <c:pt idx="1">
                  <c:v>Homerton University Hospital (177)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(177)</c:v>
                </c:pt>
                <c:pt idx="1">
                  <c:v>Homerton University Hospital (177)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1.3406971189006303</c:v>
                </c:pt>
                <c:pt idx="1">
                  <c:v>1.3406979461030915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(151)</c:v>
                </c:pt>
                <c:pt idx="1">
                  <c:v>Homerton University Hospital (151)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(151)</c:v>
                </c:pt>
                <c:pt idx="1">
                  <c:v>Homerton University Hospital (151)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(151)</c:v>
                </c:pt>
                <c:pt idx="1">
                  <c:v>Homerton University Hospital (151)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(151)</c:v>
                </c:pt>
                <c:pt idx="1">
                  <c:v>Homerton University Hospital (151)</c:v>
                </c:pt>
              </c:strCache>
            </c:strRef>
          </c:cat>
          <c:val>
            <c:numRef>
              <c:f>Sheet1!$G$2:$G$3</c:f>
              <c:numCache>
                <c:formatCode>0.0;;</c:formatCode>
                <c:ptCount val="2"/>
                <c:pt idx="0">
                  <c:v>5.7334799349835528</c:v>
                </c:pt>
                <c:pt idx="1">
                  <c:v>5.7334844716220408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(151)</c:v>
                </c:pt>
                <c:pt idx="1">
                  <c:v>Homerton University Hospital (151)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(151)</c:v>
                </c:pt>
                <c:pt idx="1">
                  <c:v>Homerton University Hospital (151)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(151)</c:v>
                </c:pt>
                <c:pt idx="1">
                  <c:v>Homerton University Hospital (151)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4.2665200650164472</c:v>
                </c:pt>
                <c:pt idx="1">
                  <c:v>4.2665155283779592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(201)</c:v>
                </c:pt>
                <c:pt idx="1">
                  <c:v>Homerton University Hospital (201)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(201)</c:v>
                </c:pt>
                <c:pt idx="1">
                  <c:v>Homerton University Hospital (201)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(201)</c:v>
                </c:pt>
                <c:pt idx="1">
                  <c:v>Homerton University Hospital (201)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(201)</c:v>
                </c:pt>
                <c:pt idx="1">
                  <c:v>Homerton University Hospital (201)</c:v>
                </c:pt>
              </c:strCache>
            </c:strRef>
          </c:cat>
          <c:val>
            <c:numRef>
              <c:f>Sheet1!$G$2:$G$3</c:f>
              <c:numCache>
                <c:formatCode>0.0;;</c:formatCode>
                <c:ptCount val="2"/>
                <c:pt idx="0">
                  <c:v>4.5761836767263704</c:v>
                </c:pt>
                <c:pt idx="1">
                  <c:v>4.57619339362157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(201)</c:v>
                </c:pt>
                <c:pt idx="1">
                  <c:v>Homerton University Hospital (201)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(201)</c:v>
                </c:pt>
                <c:pt idx="1">
                  <c:v>Homerton University Hospital (201)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(201)</c:v>
                </c:pt>
                <c:pt idx="1">
                  <c:v>Homerton University Hospital (201)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5.4238163232736296</c:v>
                </c:pt>
                <c:pt idx="1">
                  <c:v>5.42380660637843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(220)</c:v>
                </c:pt>
                <c:pt idx="1">
                  <c:v>Homerton University Hospital (220)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(220)</c:v>
                </c:pt>
                <c:pt idx="1">
                  <c:v>Homerton University Hospital (220)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(220)</c:v>
                </c:pt>
                <c:pt idx="1">
                  <c:v>Homerton University Hospital (220)</c:v>
                </c:pt>
              </c:strCache>
            </c:strRef>
          </c:cat>
          <c:val>
            <c:numRef>
              <c:f>Sheet1!$F$2:$F$3</c:f>
              <c:numCache>
                <c:formatCode>0.0;;</c:formatCode>
                <c:ptCount val="2"/>
                <c:pt idx="0">
                  <c:v>6.0254952781406406</c:v>
                </c:pt>
                <c:pt idx="1">
                  <c:v>6.025508729628732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(220)</c:v>
                </c:pt>
                <c:pt idx="1">
                  <c:v>Homerton University Hospital (220)</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(220)</c:v>
                </c:pt>
                <c:pt idx="1">
                  <c:v>Homerton University Hospital (220)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(220)</c:v>
                </c:pt>
                <c:pt idx="1">
                  <c:v>Homerton University Hospital (220)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(220)</c:v>
                </c:pt>
                <c:pt idx="1">
                  <c:v>Homerton University Hospital (220)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3.9745047218593594</c:v>
                </c:pt>
                <c:pt idx="1">
                  <c:v>3.974491270371268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(216)</c:v>
                </c:pt>
                <c:pt idx="1">
                  <c:v>Homerton University Hospital (216)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(216)</c:v>
                </c:pt>
                <c:pt idx="1">
                  <c:v>Homerton University Hospital (216)</c:v>
                </c:pt>
              </c:strCache>
            </c:strRef>
          </c:cat>
          <c:val>
            <c:numRef>
              <c:f>Sheet1!$E$2:$E$3</c:f>
              <c:numCache>
                <c:formatCode>0.0;;</c:formatCode>
                <c:ptCount val="2"/>
                <c:pt idx="0">
                  <c:v>0</c:v>
                </c:pt>
                <c:pt idx="1">
                  <c:v>6.8819275930649626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(216)</c:v>
                </c:pt>
                <c:pt idx="1">
                  <c:v>Homerton University Hospital (216)</c:v>
                </c:pt>
              </c:strCache>
            </c:strRef>
          </c:cat>
          <c:val>
            <c:numRef>
              <c:f>Sheet1!$F$2:$F$3</c:f>
              <c:numCache>
                <c:formatCode>0.0;;</c:formatCode>
                <c:ptCount val="2"/>
                <c:pt idx="0">
                  <c:v>6.8819125559505112</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(216)</c:v>
                </c:pt>
                <c:pt idx="1">
                  <c:v>Homerton University Hospital (216)</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(216)</c:v>
                </c:pt>
                <c:pt idx="1">
                  <c:v>Homerton University Hospital (216)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(216)</c:v>
                </c:pt>
                <c:pt idx="1">
                  <c:v>Homerton University Hospital (216)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(216)</c:v>
                </c:pt>
                <c:pt idx="1">
                  <c:v>Homerton University Hospital (216)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3.1180874440494888</c:v>
                </c:pt>
                <c:pt idx="1">
                  <c:v>3.1180724069350374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(126)</c:v>
                </c:pt>
                <c:pt idx="1">
                  <c:v>Homerton University Hospital (126)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(126)</c:v>
                </c:pt>
                <c:pt idx="1">
                  <c:v>Homerton University Hospital (126)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(126)</c:v>
                </c:pt>
                <c:pt idx="1">
                  <c:v>Homerton University Hospital (126)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(126)</c:v>
                </c:pt>
                <c:pt idx="1">
                  <c:v>Homerton University Hospital (126)</c:v>
                </c:pt>
              </c:strCache>
            </c:strRef>
          </c:cat>
          <c:val>
            <c:numRef>
              <c:f>Sheet1!$G$2:$G$3</c:f>
              <c:numCache>
                <c:formatCode>0.0;;</c:formatCode>
                <c:ptCount val="2"/>
                <c:pt idx="0">
                  <c:v>7.6230326423325527</c:v>
                </c:pt>
                <c:pt idx="1">
                  <c:v>7.6230453895785066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(126)</c:v>
                </c:pt>
                <c:pt idx="1">
                  <c:v>Homerton University Hospital (126)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(126)</c:v>
                </c:pt>
                <c:pt idx="1">
                  <c:v>Homerton University Hospital (126)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(126)</c:v>
                </c:pt>
                <c:pt idx="1">
                  <c:v>Homerton University Hospital (126)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2.3769673576674473</c:v>
                </c:pt>
                <c:pt idx="1">
                  <c:v>2.3769546104214934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(153)</c:v>
                </c:pt>
                <c:pt idx="1">
                  <c:v>Homerton University Hospital (153)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(153)</c:v>
                </c:pt>
                <c:pt idx="1">
                  <c:v>Homerton University Hospital (153)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(153)</c:v>
                </c:pt>
                <c:pt idx="1">
                  <c:v>Homerton University Hospital (153)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(153)</c:v>
                </c:pt>
                <c:pt idx="1">
                  <c:v>Homerton University Hospital (153)</c:v>
                </c:pt>
              </c:strCache>
            </c:strRef>
          </c:cat>
          <c:val>
            <c:numRef>
              <c:f>Sheet1!$G$2:$G$3</c:f>
              <c:numCache>
                <c:formatCode>0.0;;</c:formatCode>
                <c:ptCount val="2"/>
                <c:pt idx="0">
                  <c:v>5.9368943741484932</c:v>
                </c:pt>
                <c:pt idx="1">
                  <c:v>5.9369240355827326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(153)</c:v>
                </c:pt>
                <c:pt idx="1">
                  <c:v>Homerton University Hospital (153)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(153)</c:v>
                </c:pt>
                <c:pt idx="1">
                  <c:v>Homerton University Hospital (153)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(153)</c:v>
                </c:pt>
                <c:pt idx="1">
                  <c:v>Homerton University Hospital (153)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4.0631056258515068</c:v>
                </c:pt>
                <c:pt idx="1">
                  <c:v>4.0630759644172674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(246)</c:v>
                </c:pt>
                <c:pt idx="1">
                  <c:v>Homerton University Hospital (246)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(246)</c:v>
                </c:pt>
                <c:pt idx="1">
                  <c:v>Homerton University Hospital (246)</c:v>
                </c:pt>
              </c:strCache>
            </c:strRef>
          </c:cat>
          <c:val>
            <c:numRef>
              <c:f>Sheet1!$E$2:$E$3</c:f>
              <c:numCache>
                <c:formatCode>0.0;;</c:formatCode>
                <c:ptCount val="2"/>
                <c:pt idx="0">
                  <c:v>8.5719148551439854</c:v>
                </c:pt>
                <c:pt idx="1">
                  <c:v>8.5719381747318604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(246)</c:v>
                </c:pt>
                <c:pt idx="1">
                  <c:v>Homerton University Hospital (246)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(246)</c:v>
                </c:pt>
                <c:pt idx="1">
                  <c:v>Homerton University Hospital (246)</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(246)</c:v>
                </c:pt>
                <c:pt idx="1">
                  <c:v>Homerton University Hospital (246)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(246)</c:v>
                </c:pt>
                <c:pt idx="1">
                  <c:v>Homerton University Hospital (246)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(246)</c:v>
                </c:pt>
                <c:pt idx="1">
                  <c:v>Homerton University Hospital (246)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1.4280851448560146</c:v>
                </c:pt>
                <c:pt idx="1">
                  <c:v>1.4280618252681396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(243)</c:v>
                </c:pt>
                <c:pt idx="1">
                  <c:v>Homerton University Hospital (243)</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(243)</c:v>
                </c:pt>
                <c:pt idx="1">
                  <c:v>Homerton University Hospital (243)</c:v>
                </c:pt>
              </c:strCache>
            </c:strRef>
          </c:cat>
          <c:val>
            <c:numRef>
              <c:f>Sheet1!$E$2:$E$3</c:f>
              <c:numCache>
                <c:formatCode>0.0;;</c:formatCode>
                <c:ptCount val="2"/>
                <c:pt idx="0">
                  <c:v>0</c:v>
                </c:pt>
                <c:pt idx="1">
                  <c:v>8.8690109608269108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(243)</c:v>
                </c:pt>
                <c:pt idx="1">
                  <c:v>Homerton University Hospital (243)</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(243)</c:v>
                </c:pt>
                <c:pt idx="1">
                  <c:v>Homerton University Hospital (243)</c:v>
                </c:pt>
              </c:strCache>
            </c:strRef>
          </c:cat>
          <c:val>
            <c:numRef>
              <c:f>Sheet1!$G$2:$G$3</c:f>
              <c:numCache>
                <c:formatCode>0.0;;</c:formatCode>
                <c:ptCount val="2"/>
                <c:pt idx="0">
                  <c:v>8.8689816310112128</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(243)</c:v>
                </c:pt>
                <c:pt idx="1">
                  <c:v>Homerton University Hospital (243)</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(243)</c:v>
                </c:pt>
                <c:pt idx="1">
                  <c:v>Homerton University Hospital (243)</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(243)</c:v>
                </c:pt>
                <c:pt idx="1">
                  <c:v>Homerton University Hospital (243)</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1.1310183689887872</c:v>
                </c:pt>
                <c:pt idx="1">
                  <c:v>1.1309890391730892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(247)</c:v>
                </c:pt>
                <c:pt idx="1">
                  <c:v>Homerton University Hospital (247)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(247)</c:v>
                </c:pt>
                <c:pt idx="1">
                  <c:v>Homerton University Hospital (247)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(247)</c:v>
                </c:pt>
                <c:pt idx="1">
                  <c:v>Homerton University Hospital (247)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(247)</c:v>
                </c:pt>
                <c:pt idx="1">
                  <c:v>Homerton University Hospital (247)</c:v>
                </c:pt>
              </c:strCache>
            </c:strRef>
          </c:cat>
          <c:val>
            <c:numRef>
              <c:f>Sheet1!$G$2:$G$3</c:f>
              <c:numCache>
                <c:formatCode>0.0;;</c:formatCode>
                <c:ptCount val="2"/>
                <c:pt idx="0">
                  <c:v>7.87554168183964</c:v>
                </c:pt>
                <c:pt idx="1">
                  <c:v>7.8755647741944408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(247)</c:v>
                </c:pt>
                <c:pt idx="1">
                  <c:v>Homerton University Hospital (247)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(247)</c:v>
                </c:pt>
                <c:pt idx="1">
                  <c:v>Homerton University Hospital (247)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(247)</c:v>
                </c:pt>
                <c:pt idx="1">
                  <c:v>Homerton University Hospital (247)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2.12445831816036</c:v>
                </c:pt>
                <c:pt idx="1">
                  <c:v>2.1244352258055592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4.9940679346855834</c:v>
                </c:pt>
                <c:pt idx="1">
                  <c:v>5.981090149062859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6.5303906672757126</c:v>
                </c:pt>
                <c:pt idx="1">
                  <c:v>7.4064459236704874</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7.4131464197739776</c:v>
                </c:pt>
                <c:pt idx="1">
                  <c:v>7.1371364878209471</c:v>
                </c:pt>
                <c:pt idx="2">
                  <c:v>6.7529221079087796</c:v>
                </c:pt>
                <c:pt idx="3">
                  <c:v>7.6717517733001044</c:v>
                </c:pt>
                <c:pt idx="4">
                  <c:v>6.8439873227765284</c:v>
                </c:pt>
                <c:pt idx="5">
                  <c:v>6.9496796185128824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6.0920924872298512</c:v>
                </c:pt>
                <c:pt idx="1">
                  <c:v>6.5260361287740363</c:v>
                </c:pt>
                <c:pt idx="2">
                  <c:v>5.9126270349104146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8.3574784280190695</c:v>
                </c:pt>
                <c:pt idx="1">
                  <c:v>8.7206607292723408</c:v>
                </c:pt>
                <c:pt idx="2">
                  <c:v>8.6568017401964976</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8.137573547197908</c:v>
                </c:pt>
                <c:pt idx="1">
                  <c:v>8.3993919749900954</c:v>
                </c:pt>
                <c:pt idx="2">
                  <c:v>8.008463957469619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9.0523402080528577</c:v>
                </c:pt>
                <c:pt idx="1">
                  <c:v>9.4252728768582905</c:v>
                </c:pt>
                <c:pt idx="2">
                  <c:v>9.2641738531833351</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3.6679660668014669</c:v>
                </c:pt>
                <c:pt idx="1">
                  <c:v>3.5019372655348051</c:v>
                </c:pt>
                <c:pt idx="2">
                  <c:v>3.2914296890666308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9.1716663942192209</c:v>
                </c:pt>
                <c:pt idx="1">
                  <c:v>8.6389214356366075</c:v>
                </c:pt>
                <c:pt idx="2">
                  <c:v>8.4539980303947022</c:v>
                </c:pt>
                <c:pt idx="3">
                  <c:v>8.4278992251007097</c:v>
                </c:pt>
                <c:pt idx="4">
                  <c:v>8.2620205204565877</c:v>
                </c:pt>
                <c:pt idx="5">
                  <c:v>8.1775558613236043</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7.8720150579140187</c:v>
                </c:pt>
                <c:pt idx="1">
                  <c:v>7.6073142027696541</c:v>
                </c:pt>
                <c:pt idx="2">
                  <c:v>7.4974328868755107</c:v>
                </c:pt>
                <c:pt idx="3">
                  <c:v>7.5187290538839937</c:v>
                </c:pt>
                <c:pt idx="4">
                  <c:v>7.2748957261608007</c:v>
                </c:pt>
                <c:pt idx="5">
                  <c:v>7.3093349475131708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8.5300417344617863</c:v>
                </c:pt>
                <c:pt idx="1">
                  <c:v>7.4022117402677932</c:v>
                </c:pt>
                <c:pt idx="2">
                  <c:v>7.9947166575658839</c:v>
                </c:pt>
                <c:pt idx="3">
                  <c:v>7.6895150471339822</c:v>
                </c:pt>
                <c:pt idx="4">
                  <c:v>7.603927468567047</c:v>
                </c:pt>
                <c:pt idx="5">
                  <c:v>8.0881770818520007</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8.0856291279633439</c:v>
                </c:pt>
                <c:pt idx="1">
                  <c:v>8.078847254817946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4.9578058273547772</c:v>
                </c:pt>
                <c:pt idx="1">
                  <c:v>5.4450461772068524</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9.1398204632524624</c:v>
                </c:pt>
                <c:pt idx="1">
                  <c:v>9.3317463498760294</c:v>
                </c:pt>
                <c:pt idx="2">
                  <c:v>9.0618458818837109</c:v>
                </c:pt>
                <c:pt idx="3">
                  <c:v>9.4292673377243883</c:v>
                </c:pt>
                <c:pt idx="4">
                  <c:v>9.0307828746761967</c:v>
                </c:pt>
                <c:pt idx="5">
                  <c:v>9.1358457633097565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8.9549127546629954</c:v>
                </c:pt>
                <c:pt idx="1">
                  <c:v>8.6152264989119871</c:v>
                </c:pt>
                <c:pt idx="2">
                  <c:v>8.4953977637010176</c:v>
                </c:pt>
                <c:pt idx="3">
                  <c:v>8.8773457473069861</c:v>
                </c:pt>
                <c:pt idx="4">
                  <c:v>8.3840102834451713</c:v>
                </c:pt>
                <c:pt idx="5">
                  <c:v>8.5592011976177602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9.2376805361952083</c:v>
                </c:pt>
                <c:pt idx="1">
                  <c:v>9.110538019072429</c:v>
                </c:pt>
                <c:pt idx="2">
                  <c:v>8.9883731243391924</c:v>
                </c:pt>
                <c:pt idx="3">
                  <c:v>9.0369432879685796</c:v>
                </c:pt>
                <c:pt idx="4">
                  <c:v>8.900116469233593</c:v>
                </c:pt>
                <c:pt idx="5">
                  <c:v>8.994871300663192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8.5677077523216845</c:v>
                </c:pt>
                <c:pt idx="1">
                  <c:v>8.5102472382525001</c:v>
                </c:pt>
                <c:pt idx="2">
                  <c:v>8.8632887709249388</c:v>
                </c:pt>
                <c:pt idx="3">
                  <c:v>8.8116464159073704</c:v>
                </c:pt>
                <c:pt idx="4">
                  <c:v>8.7770478536087566</c:v>
                </c:pt>
                <c:pt idx="5">
                  <c:v>8.6149628382165222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8.3846582713451916</c:v>
                </c:pt>
                <c:pt idx="1">
                  <c:v>8.0804781438010487</c:v>
                </c:pt>
                <c:pt idx="2">
                  <c:v>8.2003072976992684</c:v>
                </c:pt>
                <c:pt idx="3">
                  <c:v>7.8614105423468459</c:v>
                </c:pt>
                <c:pt idx="4">
                  <c:v>8.0963187849821772</c:v>
                </c:pt>
                <c:pt idx="5">
                  <c:v>8.1253895169438266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8.6783144418287304</c:v>
                </c:pt>
                <c:pt idx="1">
                  <c:v>8.4591166355547571</c:v>
                </c:pt>
                <c:pt idx="2">
                  <c:v>8.5665347671149039</c:v>
                </c:pt>
                <c:pt idx="3">
                  <c:v>8.454362027593282</c:v>
                </c:pt>
                <c:pt idx="4">
                  <c:v>8.5152974919487274</c:v>
                </c:pt>
                <c:pt idx="5">
                  <c:v>8.4547343713401997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8.102292321318096</c:v>
                </c:pt>
                <c:pt idx="1">
                  <c:v>8.0344197090319547</c:v>
                </c:pt>
                <c:pt idx="2">
                  <c:v>8.0159480867490256</c:v>
                </c:pt>
                <c:pt idx="3">
                  <c:v>8.3771272356975111</c:v>
                </c:pt>
                <c:pt idx="4">
                  <c:v>8.2370907434999108</c:v>
                </c:pt>
                <c:pt idx="5">
                  <c:v>8.2196635462447372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8.0650063953205997</c:v>
                </c:pt>
                <c:pt idx="1">
                  <c:v>7.16673154284147</c:v>
                </c:pt>
                <c:pt idx="2">
                  <c:v>7.0295405739172852</c:v>
                </c:pt>
                <c:pt idx="3">
                  <c:v>7.2018725645184434</c:v>
                </c:pt>
                <c:pt idx="4">
                  <c:v>7.4434482691331878</c:v>
                </c:pt>
                <c:pt idx="5">
                  <c:v>7.5470678658590016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7.8435165616628097</c:v>
                </c:pt>
                <c:pt idx="1">
                  <c:v>7.7268969871826974</c:v>
                </c:pt>
                <c:pt idx="2">
                  <c:v>7.4188858878257324</c:v>
                </c:pt>
                <c:pt idx="3">
                  <c:v>7.819477855034239</c:v>
                </c:pt>
                <c:pt idx="4">
                  <c:v>7.6156810742301362</c:v>
                </c:pt>
                <c:pt idx="5">
                  <c:v>7.8052140403003216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7.1254653944447819</c:v>
                </c:pt>
                <c:pt idx="1">
                  <c:v>6.9807579538231446</c:v>
                </c:pt>
                <c:pt idx="2">
                  <c:v>6.9746027311301519</c:v>
                </c:pt>
                <c:pt idx="3">
                  <c:v>7.3891208063699887</c:v>
                </c:pt>
                <c:pt idx="4">
                  <c:v>7.2583316732817762</c:v>
                </c:pt>
                <c:pt idx="5">
                  <c:v>7.0396264727219888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8.9988217888511777</c:v>
                </c:pt>
                <c:pt idx="1">
                  <c:v>8.6617517691761208</c:v>
                </c:pt>
                <c:pt idx="2">
                  <c:v>8.6670342423346387</c:v>
                </c:pt>
                <c:pt idx="3">
                  <c:v>9.1226568903937064</c:v>
                </c:pt>
                <c:pt idx="4">
                  <c:v>8.5874429687058775</c:v>
                </c:pt>
                <c:pt idx="5">
                  <c:v>9.0450591963300742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7.3660390999905303</c:v>
                </c:pt>
                <c:pt idx="1">
                  <c:v>6.898225172218428</c:v>
                </c:pt>
                <c:pt idx="2">
                  <c:v>6.6951514401565833</c:v>
                </c:pt>
                <c:pt idx="3">
                  <c:v>7.0938283592287004</c:v>
                </c:pt>
                <c:pt idx="4">
                  <c:v>7.0595596801476326</c:v>
                </c:pt>
                <c:pt idx="5">
                  <c:v>7.1002992565027547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9.3290367267436416</c:v>
                </c:pt>
                <c:pt idx="1">
                  <c:v>9.2044519394922144</c:v>
                </c:pt>
                <c:pt idx="2">
                  <c:v>9.4674475825058213</c:v>
                </c:pt>
                <c:pt idx="3">
                  <c:v>9.4900047688515663</c:v>
                </c:pt>
                <c:pt idx="4">
                  <c:v>9.3531258824023418</c:v>
                </c:pt>
                <c:pt idx="5">
                  <c:v>9.3825136939954223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8.8342367491366698</c:v>
                </c:pt>
                <c:pt idx="1">
                  <c:v>8.5548787520949716</c:v>
                </c:pt>
                <c:pt idx="2">
                  <c:v>8.6328248878673595</c:v>
                </c:pt>
                <c:pt idx="3">
                  <c:v>8.7941852148899358</c:v>
                </c:pt>
                <c:pt idx="4">
                  <c:v>8.5423919259145453</c:v>
                </c:pt>
                <c:pt idx="5">
                  <c:v>8.6048844080302729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8.1304122990739227</c:v>
                </c:pt>
                <c:pt idx="1">
                  <c:v>7.7623652792777804</c:v>
                </c:pt>
                <c:pt idx="2">
                  <c:v>7.5287118949440881</c:v>
                </c:pt>
                <c:pt idx="3">
                  <c:v>7.7461475311943042</c:v>
                </c:pt>
                <c:pt idx="4">
                  <c:v>7.9180797945935577</c:v>
                </c:pt>
                <c:pt idx="5">
                  <c:v>7.8056558130534164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7.4446795350844832</c:v>
                </c:pt>
                <c:pt idx="1">
                  <c:v>6.9137028231993671</c:v>
                </c:pt>
                <c:pt idx="2">
                  <c:v>6.9792725359271044</c:v>
                </c:pt>
                <c:pt idx="3">
                  <c:v>6.5524039288478422</c:v>
                </c:pt>
                <c:pt idx="4">
                  <c:v>6.8344162010931386</c:v>
                </c:pt>
                <c:pt idx="5">
                  <c:v>6.5762645665074553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8.2433158543231091</c:v>
                </c:pt>
                <c:pt idx="1">
                  <c:v>7.8639282630402008</c:v>
                </c:pt>
                <c:pt idx="2">
                  <c:v>7.5714361120665012</c:v>
                </c:pt>
                <c:pt idx="3">
                  <c:v>7.9747542962814668</c:v>
                </c:pt>
                <c:pt idx="4">
                  <c:v>8.0466447359893785</c:v>
                </c:pt>
                <c:pt idx="5">
                  <c:v>8.0642246075681214</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7.2276388816331796</c:v>
                </c:pt>
                <c:pt idx="1">
                  <c:v>6.5311819832443234</c:v>
                </c:pt>
                <c:pt idx="2">
                  <c:v>7.4026513320528284</c:v>
                </c:pt>
                <c:pt idx="3">
                  <c:v>6.7969446306545356</c:v>
                </c:pt>
                <c:pt idx="4">
                  <c:v>6.9638703717258137</c:v>
                </c:pt>
                <c:pt idx="5">
                  <c:v>6.6712824287065757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7.3675367135095149</c:v>
                </c:pt>
                <c:pt idx="1">
                  <c:v>7.5639886737294688</c:v>
                </c:pt>
                <c:pt idx="2">
                  <c:v>8.059786903377999</c:v>
                </c:pt>
                <c:pt idx="3">
                  <c:v>7.8673881774576833</c:v>
                </c:pt>
                <c:pt idx="4">
                  <c:v>7.5188478074401051</c:v>
                </c:pt>
                <c:pt idx="5">
                  <c:v>7.7760520726498648</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8.9645397732968188</c:v>
                </c:pt>
                <c:pt idx="1">
                  <c:v>8.6755485716578971</c:v>
                </c:pt>
                <c:pt idx="2">
                  <c:v>8.7463575588340117</c:v>
                </c:pt>
                <c:pt idx="3">
                  <c:v>8.6049696383856737</c:v>
                </c:pt>
                <c:pt idx="4">
                  <c:v>8.6593028810993697</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4.7942010725689368</c:v>
                </c:pt>
                <c:pt idx="1">
                  <c:v>4.6738447067469346</c:v>
                </c:pt>
                <c:pt idx="2">
                  <c:v>4.5212217208763761</c:v>
                </c:pt>
                <c:pt idx="3">
                  <c:v>4.5239664405311064</c:v>
                </c:pt>
                <c:pt idx="4">
                  <c:v>4.7709898675845084</c:v>
                </c:pt>
                <c:pt idx="5">
                  <c:v>4.5761836767263704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6.9035361153866219</c:v>
                </c:pt>
                <c:pt idx="1">
                  <c:v>6.2968270084629294</c:v>
                </c:pt>
                <c:pt idx="2">
                  <c:v>6.1552483972565266</c:v>
                </c:pt>
                <c:pt idx="3">
                  <c:v>6.3238465476348056</c:v>
                </c:pt>
                <c:pt idx="4">
                  <c:v>6.2258813269565874</c:v>
                </c:pt>
                <c:pt idx="5">
                  <c:v>6.0254952781406406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7.8793084774633462</c:v>
                </c:pt>
                <c:pt idx="1">
                  <c:v>7.2429392580587866</c:v>
                </c:pt>
                <c:pt idx="2">
                  <c:v>7.8212966543116682</c:v>
                </c:pt>
                <c:pt idx="3">
                  <c:v>7.3740706840897898</c:v>
                </c:pt>
                <c:pt idx="4">
                  <c:v>7.3256612718383929</c:v>
                </c:pt>
                <c:pt idx="5">
                  <c:v>6.8819125559505112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8.8312894606446104</c:v>
                </c:pt>
                <c:pt idx="1">
                  <c:v>7.6762809887245176</c:v>
                </c:pt>
                <c:pt idx="2">
                  <c:v>8.0711936109574562</c:v>
                </c:pt>
                <c:pt idx="3">
                  <c:v>8.2757299358842165</c:v>
                </c:pt>
                <c:pt idx="4">
                  <c:v>8.2162110953483758</c:v>
                </c:pt>
                <c:pt idx="5">
                  <c:v>7.6230326423325527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6.2756171468612711</c:v>
                </c:pt>
                <c:pt idx="1">
                  <c:v>5.9368943741484932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8.7852699715183462</c:v>
                </c:pt>
                <c:pt idx="1">
                  <c:v>8.6865491795907488</c:v>
                </c:pt>
                <c:pt idx="2">
                  <c:v>8.5719148551439854</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9.1332569641977592</c:v>
                </c:pt>
                <c:pt idx="1">
                  <c:v>9.0054440024779847</c:v>
                </c:pt>
                <c:pt idx="2">
                  <c:v>8.7103047840730472</c:v>
                </c:pt>
                <c:pt idx="3">
                  <c:v>8.7291836364008368</c:v>
                </c:pt>
                <c:pt idx="4">
                  <c:v>8.8696814109368898</c:v>
                </c:pt>
                <c:pt idx="5">
                  <c:v>8.8689816310112128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8.2841446306279458</c:v>
                </c:pt>
                <c:pt idx="1">
                  <c:v>7.9056722816733744</c:v>
                </c:pt>
                <c:pt idx="2">
                  <c:v>7.7659389170672286</c:v>
                </c:pt>
                <c:pt idx="3">
                  <c:v>7.978771310085258</c:v>
                </c:pt>
                <c:pt idx="4">
                  <c:v>7.8039143360682344</c:v>
                </c:pt>
                <c:pt idx="5">
                  <c:v>7.87554168183964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03/09/2026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03/09/2026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3698128"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RQX | Homerton Healthcare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3698128"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RQX | Homerton Healthcare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RQX | Homerton Healthcare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Homerton Healthcare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1</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2589016660"/>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2736883820"/>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81%</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21%</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249</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68%</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22%</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32%</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2430992368"/>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1914726255"/>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2939329030"/>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4266053823"/>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3569755177"/>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1910057056"/>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q12. Were you able to get hospital food outside of set mealtimes?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 How did you feel about the length of time you were on the waiting list before your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q9. Did you get enough help from staff to wash or keep yourself clean?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957112263"/>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650208640"/>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q7_2. Were you ever prevented from sleeping at night by any of the following? Noise from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6 Your care and treatment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q23. How much information about your condition or treatment was given to you?</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q7_6. Were you ever prevented from sleeping at night by any of the following? Room temperature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q5.How long do you feel you had to wait to get to a bed on a ward, after you arrived at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q39. Thinking about any medicine you were to take at home, were you given any of the following? Please cross x in all boxes that apply to you.</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2716493880"/>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Homerton Healthcare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Homerton Healthcare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249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Sleeping:</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Patients being prevented from sleeping at night due to noise from staff</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Information about condition:</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feeling they got the right amount of information about their condition and treatment</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Sleeping:</a:t>
            </a:r>
            <a:r>
              <a:rPr lang="en-GB" sz="1250">
                <a:solidFill>
                  <a:prstClr val="black"/>
                </a:solidFill>
                <a:latin typeface="Arial"/>
              </a:rPr>
              <a:t> </a:t>
            </a:r>
            <a:r>
              <a:rPr lang="en-GB" sz="1250" b="0">
                <a:solidFill>
                  <a:prstClr val="black"/>
                </a:solidFill>
                <a:latin typeface="Arial"/>
              </a:rPr>
              <a:t>Patients being prevented from sleeping at night due to room temperature</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Wait to get a bed:</a:t>
            </a:r>
            <a:r>
              <a:rPr lang="en-GB" sz="1250">
                <a:solidFill>
                  <a:prstClr val="black"/>
                </a:solidFill>
                <a:latin typeface="Arial"/>
              </a:rPr>
              <a:t> </a:t>
            </a:r>
            <a:r>
              <a:rPr lang="en-GB" sz="1250" b="0">
                <a:solidFill>
                  <a:prstClr val="black"/>
                </a:solidFill>
                <a:latin typeface="Arial"/>
              </a:rPr>
              <a:t>The wait to get a bed on a ward after arrival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Information about medicine to take at home:</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being given information about medicines they were to take at home</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taking into account patients' individual needs: Religious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taking into account patients' individual needs: Mental health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Food:</a:t>
            </a:r>
            <a:r>
              <a:rPr lang="en-GB" sz="1250">
                <a:solidFill>
                  <a:prstClr val="black"/>
                </a:solidFill>
                <a:latin typeface="Arial"/>
              </a:rPr>
              <a:t> </a:t>
            </a:r>
            <a:r>
              <a:rPr lang="en-GB" sz="1250" b="0" noProof="0">
                <a:solidFill>
                  <a:prstClr val="black"/>
                </a:solidFill>
                <a:latin typeface="Arial"/>
              </a:rPr>
              <a:t>Patients being able to get hospital food outside of set mealtimes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Waiting list:</a:t>
            </a:r>
            <a:r>
              <a:rPr lang="en-GB" sz="1250">
                <a:solidFill>
                  <a:prstClr val="black"/>
                </a:solidFill>
                <a:latin typeface="Arial"/>
              </a:rPr>
              <a:t> </a:t>
            </a:r>
            <a:r>
              <a:rPr lang="en-GB" sz="1250" b="0">
                <a:solidFill>
                  <a:prstClr val="black"/>
                </a:solidFill>
                <a:latin typeface="Arial"/>
              </a:rPr>
              <a:t>Length of time on waiting list before hospital admission</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Help from staff to wash:</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Help from staff to wash or keep patients clean</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270631793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93564873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1786087975"/>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112234630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3271546532"/>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1662803791"/>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1161637518"/>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361502404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235424778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1672311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2303878475"/>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245796730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1826611442"/>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648040489"/>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697770265"/>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3505236535"/>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2916373847"/>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419353818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3664532901"/>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87722"/>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346573868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293678863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34527106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2499255328"/>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22671666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921855188"/>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122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4222037040"/>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3117692384"/>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1904013374"/>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3158127227"/>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369665005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340768296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92987520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329328481"/>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280550951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4226197165"/>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3280036107"/>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707432286"/>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82188430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84417039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85113114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3357836983"/>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7797099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3251291813"/>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3440059063"/>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2257659990"/>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3407546246"/>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77340714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413086053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48580150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756096051"/>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135236244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2645212911"/>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458665450"/>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388534993"/>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3195708787"/>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390552915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3559368164"/>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1516888888"/>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1142149510"/>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1675631595"/>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99218622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33983051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3933408053"/>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344932312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4188960613"/>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3153808237"/>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3617530103"/>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154911743"/>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149062756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3664112287"/>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378790957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3534988296"/>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93322584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0512228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3364541140"/>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No section score due to low number of responses</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293862433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1417834630"/>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172940470"/>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4080062689"/>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138844905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68118400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3427665108"/>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81280978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1508741699"/>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3914504086"/>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1793736191"/>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418386781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3650321270"/>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173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2067782163"/>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272791671"/>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1461779536"/>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68311089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2948706917"/>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201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270546362"/>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1105033074"/>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2010053099"/>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223419155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1379419052"/>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126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14838246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8025686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1618016748"/>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348491664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2979435385"/>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273131608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216868990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0446191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304823766"/>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25583566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3516599237"/>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146429827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145382370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2258815684"/>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40522357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3827512723"/>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3093426477"/>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259922933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62292376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271352708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264879342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431356554"/>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306446698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181580554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359938162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412611215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294499696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65308837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10094434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106618534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290800817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111937594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321507625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220847285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297825929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396429764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146687328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64532546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142107641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228838746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105120100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406446860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306710188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278362593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196451045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81602204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337802050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69147803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88241687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160237455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320879078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277116182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199959894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54366862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368003892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57938057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220138867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380510684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70166555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178168503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355803950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292653239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203729772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215571655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100843465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109321652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421982902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299095197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51800353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49683080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2634645635"/>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63;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66</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69;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2905583143"/>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3973386944"/>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41559702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120262605"/>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340;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297;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270;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255;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244;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236</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79840530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36834397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262;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252;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238</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262;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252;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238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1448797647"/>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2794802635"/>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427071940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3437126733"/>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37987198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1838165770"/>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262;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252;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238</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262;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252;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238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138739821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308866846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262;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252;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238</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349;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303;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275;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267;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250;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239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83452710"/>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3045062980"/>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769203208"/>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254;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193;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189;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189;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166;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171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7681378"/>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037966614"/>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204789767"/>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171;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131;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124;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114;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125;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106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3347164156"/>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116;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95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104692190"/>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4029836525"/>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95327665"/>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130;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122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939241927"/>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321;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273;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243;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235;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233;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219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12838091"/>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21689356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343667599"/>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15987519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338;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292;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256;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247;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243;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232</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352;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308;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276;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268;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255;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246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463562005"/>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93123589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23647198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353;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307;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275;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263;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252;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241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45190202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687344361"/>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25988862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340;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292;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255;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251;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241;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230</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353;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304;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278;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267;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255;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246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00538954"/>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64408129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244557026"/>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0996118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354;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304;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276;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265;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253;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243</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352;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305;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276;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261;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253;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243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855038444"/>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66378501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17049122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313;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262;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247;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222;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225;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210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508409497"/>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336;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294;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257;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251;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244;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230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264525644"/>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63563259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22066562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343;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298;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262;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256;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250;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236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97664601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304;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258;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237;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229;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217;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211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20224506"/>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55809119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64439756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345;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303;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266;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257;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245;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243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14452466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318;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265;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242;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241;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220;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214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82002188"/>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02365086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1014238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338;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285;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259;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250;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229;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233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308218995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2281608288"/>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15489801"/>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2008846702"/>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67878113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97479093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340;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289;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267;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257;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242;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234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3417244027"/>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932398268"/>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143;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124;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117;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111;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103;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94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96948901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348;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305;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275;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266;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254;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245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65618143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318;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287;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242;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237;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236;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548095317"/>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2739775157"/>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12667447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206;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193;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189;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176;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177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2681315835"/>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72713608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32936128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290;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245;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217;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230;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211;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201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12585523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320;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281;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245;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249;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227;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46419196"/>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21674168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47778719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323;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282;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253;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234;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216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19765785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204;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169;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165;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161;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138;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126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992865443"/>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67154913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1634102777"/>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174;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153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71701724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265;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255;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246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176917584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148144059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240463975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349;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304;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277;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259;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252;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243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97310490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65941065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346;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301;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277;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263;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251;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247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222702609"/>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579360899"/>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Q12. Were you able to get hospital food outside of set mealtimes?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Q37. To what extent did you understand the information you were given about what you should or should not do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Q40. Before you left the hospital, did you know what would happen next with your care?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Q41. Did hospital staff tell you who to contact if you were worried about your condition or treatment after you left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3023771568"/>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Q9. Did you get enough help from staff to wash or keep yourself clean?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Q17. When you asked nurses questions, did you get answers you could understand?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Q18. Did you have confidence and trust in the nurses treating you?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Q19. When nurses spoke about your care in front of you, were you included in the conversation?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Q24. Did you feel able to talk to members of hospital staff about your worries and fears?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Q27. Were you able to get a member of staff to help you when you needed attention?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Q44. Overall, did you feel you were treated with kindness and compassion while you were in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857964009"/>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Q8. How clean was the hospital room or ward that you were in?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2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16466</Words>
  <Application>Microsoft Office PowerPoint</Application>
  <PresentationFormat>Widescreen</PresentationFormat>
  <Paragraphs>2141</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Homerton Healthcare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2026-09-03T10:21:54Z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